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9BD5EE-AEAA-46FE-97B2-574F443A7DAD}" v="250" dt="2024-11-20T21:26:51.8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nnon Selby" userId="4bb188ed-5fb8-4d53-a2c5-6ceae37f9e10" providerId="ADAL" clId="{1D9BD5EE-AEAA-46FE-97B2-574F443A7DAD}"/>
    <pc:docChg chg="modSld">
      <pc:chgData name="Shannon Selby" userId="4bb188ed-5fb8-4d53-a2c5-6ceae37f9e10" providerId="ADAL" clId="{1D9BD5EE-AEAA-46FE-97B2-574F443A7DAD}" dt="2024-11-20T21:26:51.888" v="264" actId="20577"/>
      <pc:docMkLst>
        <pc:docMk/>
      </pc:docMkLst>
      <pc:sldChg chg="delSp modSp mod modAnim">
        <pc:chgData name="Shannon Selby" userId="4bb188ed-5fb8-4d53-a2c5-6ceae37f9e10" providerId="ADAL" clId="{1D9BD5EE-AEAA-46FE-97B2-574F443A7DAD}" dt="2024-11-20T21:26:51.888" v="264" actId="20577"/>
        <pc:sldMkLst>
          <pc:docMk/>
          <pc:sldMk cId="1858521465" sldId="256"/>
        </pc:sldMkLst>
        <pc:spChg chg="mod">
          <ac:chgData name="Shannon Selby" userId="4bb188ed-5fb8-4d53-a2c5-6ceae37f9e10" providerId="ADAL" clId="{1D9BD5EE-AEAA-46FE-97B2-574F443A7DAD}" dt="2024-11-20T21:26:51.888" v="264" actId="20577"/>
          <ac:spMkLst>
            <pc:docMk/>
            <pc:sldMk cId="1858521465" sldId="256"/>
            <ac:spMk id="3" creationId="{AA542D10-C861-CF37-F8D8-64F17903D0FF}"/>
          </ac:spMkLst>
        </pc:spChg>
        <pc:spChg chg="del">
          <ac:chgData name="Shannon Selby" userId="4bb188ed-5fb8-4d53-a2c5-6ceae37f9e10" providerId="ADAL" clId="{1D9BD5EE-AEAA-46FE-97B2-574F443A7DAD}" dt="2024-11-20T21:25:05.875" v="257"/>
          <ac:spMkLst>
            <pc:docMk/>
            <pc:sldMk cId="1858521465" sldId="256"/>
            <ac:spMk id="5" creationId="{2AD0D6A9-B02E-CF9F-C74E-9CA07FCB9D4A}"/>
          </ac:spMkLst>
        </pc:spChg>
        <pc:spChg chg="mod">
          <ac:chgData name="Shannon Selby" userId="4bb188ed-5fb8-4d53-a2c5-6ceae37f9e10" providerId="ADAL" clId="{1D9BD5EE-AEAA-46FE-97B2-574F443A7DAD}" dt="2024-11-20T21:23:10.653" v="149" actId="1076"/>
          <ac:spMkLst>
            <pc:docMk/>
            <pc:sldMk cId="1858521465" sldId="256"/>
            <ac:spMk id="6" creationId="{72F2281E-BBC0-7F3C-CA19-9F6A8E3C94D5}"/>
          </ac:spMkLst>
        </pc:spChg>
        <pc:picChg chg="mod">
          <ac:chgData name="Shannon Selby" userId="4bb188ed-5fb8-4d53-a2c5-6ceae37f9e10" providerId="ADAL" clId="{1D9BD5EE-AEAA-46FE-97B2-574F443A7DAD}" dt="2024-11-20T21:22:18.487" v="140" actId="1076"/>
          <ac:picMkLst>
            <pc:docMk/>
            <pc:sldMk cId="1858521465" sldId="256"/>
            <ac:picMk id="1026" creationId="{85FE4C41-5416-83FB-994F-9555D415519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6EDAE-B903-44D6-BD5D-21AACC363ACE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5BB0B-D4CF-4CC3-B96D-4241EC88D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742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CC1D0-9CAB-D214-72F6-29E34CC8A8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91F93E-61C7-0EFC-42C1-1648715DB9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2E380-4EE2-0DCE-E142-028ACAF7F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B9F6-7E75-4A16-AC9A-272F413DA5C8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0F027-7B3A-CFA3-438B-A36078D68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069DDF-B363-6BF5-77BE-0FFBDE6B8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23597-7369-47E7-80D0-F970C5084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151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81111-709A-997D-650E-9BD1334B9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424A04-B6BE-0AF2-F0D0-4BCD91739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76B5E-8956-B370-4B14-A0D10CAAE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B9F6-7E75-4A16-AC9A-272F413DA5C8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E2762-D68E-123A-542D-7D05B6F2D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CBD60-E224-432B-E8BD-C033B0FBD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23597-7369-47E7-80D0-F970C5084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26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F4075D-17C3-14FF-133D-5824A57CF7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EB4E87-4AC2-46DF-8579-7FF850CA55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D73872-8347-98AB-137E-0DD9A4630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B9F6-7E75-4A16-AC9A-272F413DA5C8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656C7-0B27-8930-816D-4554CE150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7B0751-B7AC-D97F-F558-C70029C82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23597-7369-47E7-80D0-F970C5084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2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B2269-6133-19CB-B53A-1C2E783D1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8675D-D7D0-317B-CCE5-63E5DC721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FB97F-C8D2-BFF0-032E-D9F75BE6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B9F6-7E75-4A16-AC9A-272F413DA5C8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C235D-6453-997E-D2D6-6ADD83765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BB6B39-EC60-CCE3-442E-259BB6051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23597-7369-47E7-80D0-F970C5084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72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A2708-1DD6-38D7-E750-2B863504C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7DF865-1A85-93B1-F598-1F658F56E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2360A-7640-99A7-5C0C-F04D3C817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B9F6-7E75-4A16-AC9A-272F413DA5C8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993C8-D558-144D-DD6E-C057029AE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5BC77-CA23-E746-6794-71B7CAE26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23597-7369-47E7-80D0-F970C5084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7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41A5B-A977-ED83-4158-82D7FC05D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1EA40-6C93-6840-B88E-7E929701EC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036C8B-A7B6-B1D2-04B0-E8741CE725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8D285F-5F06-7A84-33AB-6E84E737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B9F6-7E75-4A16-AC9A-272F413DA5C8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723B5-7DC5-DDE2-070F-3F195C75F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787B3F-F237-4CBB-2CC2-D7A967B5F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23597-7369-47E7-80D0-F970C5084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88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7CB1A-B941-CFD6-A87C-F3410DFAF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BADF0B-BF46-C323-AD3B-24D7CBE4C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D695D-C84F-39E5-7633-CB0A2E1884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90CFAD-1A0C-A7F5-80E0-C0CBF4FD62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D5F2CE-9620-2F50-C1AE-85F4A64FFE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9DD491-62C6-24C1-9AAC-9F9800214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B9F6-7E75-4A16-AC9A-272F413DA5C8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53006A-57E1-CBE1-5B0A-17CF40D51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482245-60B6-77C8-CDF9-458A53E8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23597-7369-47E7-80D0-F970C5084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6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4E4E6-8721-A2C8-44F8-22BA55486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CB5557-F2ED-B30C-FAC6-6577811ED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B9F6-7E75-4A16-AC9A-272F413DA5C8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5A4D1B-62C6-8D64-21B3-04EFBEB6F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6BCAB9-5D2F-0127-CD4E-82BDD3851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23597-7369-47E7-80D0-F970C5084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7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70DEF7-DC93-D9C8-852A-0A93367E3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B9F6-7E75-4A16-AC9A-272F413DA5C8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6F0974-6FEB-DC77-990A-58277F8AB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F2B3A9-FC18-7A84-BF98-4EC6EB82D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23597-7369-47E7-80D0-F970C5084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75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1DCF4-9387-C447-96CA-562BE7EF5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B0F3F-944E-894E-612B-AB6E7B4F5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487113-5579-80B1-07D0-4D8C17F9F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D50A7E-DF2E-0E74-E537-9C8DE4669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B9F6-7E75-4A16-AC9A-272F413DA5C8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6B5EB-5F77-A0C8-4DF1-E16496494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4488A-5F33-E81B-1D03-4C6EB77C9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23597-7369-47E7-80D0-F970C5084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27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AEB53-1ECD-A730-1A2D-01C6F8AA2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E23A71-7401-ADA1-DA16-CDD1EBF0F6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56EB40-ADEC-2800-C4C2-B107734EE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BD3A12-C18A-1C97-46F8-A1F161F6A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B9F6-7E75-4A16-AC9A-272F413DA5C8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C6516-E4F9-3E45-10CE-5EDA3DB9D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463589-EC05-18AE-18EA-6B71B5408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23597-7369-47E7-80D0-F970C5084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6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1FAE96-E19E-5FD3-4797-B655F155C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02981F-F933-516D-6CB9-CE2FCA703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CFD31-2FF7-3806-F51D-3792B0B49A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9AB9F6-7E75-4A16-AC9A-272F413DA5C8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E59E4-B15D-66B5-3692-13D440921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93D41-0F2F-CCD0-2E32-F0D7DDDC19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A23597-7369-47E7-80D0-F970C5084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24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studentaid.gov/fafsa-apply/parents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studentaid.gov/fsa-id/create-account/launch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A542D10-C861-CF37-F8D8-64F17903D0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985" y="4649140"/>
            <a:ext cx="12207200" cy="220886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endParaRPr lang="en-US" sz="400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</a:rPr>
              <a:t>Every senior applying for financial aid (FAFSA) needs to CREATE an FSA ID,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</a:rPr>
              <a:t>and at least ONE parent also needs to create their own, separate account.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002060"/>
                </a:solidFill>
              </a:rPr>
              <a:t>Use </a:t>
            </a:r>
            <a:r>
              <a:rPr lang="en-US" b="1" dirty="0">
                <a:solidFill>
                  <a:srgbClr val="002060"/>
                </a:solidFill>
              </a:rPr>
              <a:t>FAFSA’s </a:t>
            </a:r>
            <a:r>
              <a:rPr lang="en-US" b="1" i="1" dirty="0">
                <a:solidFill>
                  <a:srgbClr val="002060"/>
                </a:solidFill>
              </a:rPr>
              <a:t>Parent Wizard tool </a:t>
            </a:r>
            <a:r>
              <a:rPr lang="en-US" dirty="0">
                <a:solidFill>
                  <a:srgbClr val="002060"/>
                </a:solidFill>
              </a:rPr>
              <a:t>to find out which parent(s) need an FSA ID: 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https://studentaid.gov/fafsa-apply/parents</a:t>
            </a:r>
            <a:endParaRPr lang="en-US" sz="2000" dirty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400" b="1" i="1">
              <a:solidFill>
                <a:schemeClr val="accent5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1" i="1">
                <a:solidFill>
                  <a:schemeClr val="accent5">
                    <a:lumMod val="75000"/>
                  </a:schemeClr>
                </a:solidFill>
              </a:rPr>
              <a:t>See </a:t>
            </a:r>
            <a:r>
              <a:rPr lang="en-US" sz="1800" b="1" i="1" dirty="0">
                <a:solidFill>
                  <a:schemeClr val="accent5">
                    <a:lumMod val="75000"/>
                  </a:schemeClr>
                </a:solidFill>
              </a:rPr>
              <a:t>Mrs. Selby in the College &amp; Career Center for help creating your FSA ID account! </a:t>
            </a:r>
          </a:p>
        </p:txBody>
      </p:sp>
      <p:pic>
        <p:nvPicPr>
          <p:cNvPr id="1026" name="Picture 2" descr="ABCs of FSA IDs - College Financial Consultants">
            <a:extLst>
              <a:ext uri="{FF2B5EF4-FFF2-40B4-BE49-F238E27FC236}">
                <a16:creationId xmlns:a16="http://schemas.microsoft.com/office/drawing/2014/main" id="{85FE4C41-5416-83FB-994F-9555D4155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28" b="22673"/>
          <a:stretch/>
        </p:blipFill>
        <p:spPr bwMode="auto">
          <a:xfrm>
            <a:off x="20" y="10"/>
            <a:ext cx="12191980" cy="4605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1" name="Group 1030">
            <a:extLst>
              <a:ext uri="{FF2B5EF4-FFF2-40B4-BE49-F238E27FC236}">
                <a16:creationId xmlns:a16="http://schemas.microsoft.com/office/drawing/2014/main" id="{FB7FB62D-DD5B-C587-F53F-679128D41B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439" y="4525778"/>
            <a:ext cx="12207200" cy="123363"/>
            <a:chOff x="-5025" y="6737718"/>
            <a:chExt cx="12207200" cy="123363"/>
          </a:xfrm>
        </p:grpSpPr>
        <p:sp>
          <p:nvSpPr>
            <p:cNvPr id="1032" name="Rectangle 1031">
              <a:extLst>
                <a:ext uri="{FF2B5EF4-FFF2-40B4-BE49-F238E27FC236}">
                  <a16:creationId xmlns:a16="http://schemas.microsoft.com/office/drawing/2014/main" id="{D474BA53-241B-ACB6-E742-B074F40EB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3" name="Rectangle 1032">
              <a:extLst>
                <a:ext uri="{FF2B5EF4-FFF2-40B4-BE49-F238E27FC236}">
                  <a16:creationId xmlns:a16="http://schemas.microsoft.com/office/drawing/2014/main" id="{3797B091-2608-7480-FE24-507CC5333A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72F2281E-BBC0-7F3C-CA19-9F6A8E3C94D5}"/>
              </a:ext>
            </a:extLst>
          </p:cNvPr>
          <p:cNvSpPr txBox="1"/>
          <p:nvPr/>
        </p:nvSpPr>
        <p:spPr>
          <a:xfrm>
            <a:off x="5005576" y="1113605"/>
            <a:ext cx="71864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Create FSA IDs at:</a:t>
            </a:r>
          </a:p>
          <a:p>
            <a:r>
              <a:rPr lang="en-US" sz="2400" dirty="0">
                <a:solidFill>
                  <a:srgbClr val="46788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https://studentaid.gov/fsa-id/create-account/launch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8521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93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Shannon Selby</dc:creator>
  <cp:lastModifiedBy>Shannon Selby</cp:lastModifiedBy>
  <cp:revision>1</cp:revision>
  <dcterms:created xsi:type="dcterms:W3CDTF">2024-11-20T20:36:02Z</dcterms:created>
  <dcterms:modified xsi:type="dcterms:W3CDTF">2024-11-20T21:26:57Z</dcterms:modified>
</cp:coreProperties>
</file>