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4"/>
  </p:notesMasterIdLst>
  <p:sldIdLst>
    <p:sldId id="270" r:id="rId3"/>
    <p:sldId id="268" r:id="rId4"/>
    <p:sldId id="266" r:id="rId5"/>
    <p:sldId id="264" r:id="rId6"/>
    <p:sldId id="263" r:id="rId7"/>
    <p:sldId id="262" r:id="rId8"/>
    <p:sldId id="267" r:id="rId9"/>
    <p:sldId id="258" r:id="rId10"/>
    <p:sldId id="261" r:id="rId11"/>
    <p:sldId id="259"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D21D7-4EE7-4501-93B0-024AE5BE72A3}" v="1304" dt="2023-10-07T19:54:48.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05" d="100"/>
          <a:sy n="105" d="100"/>
        </p:scale>
        <p:origin x="5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B95C4F-C386-456D-9F8E-C95908F1F935}" type="doc">
      <dgm:prSet loTypeId="urn:microsoft.com/office/officeart/2005/8/layout/venn1" loCatId="relationship" qsTypeId="urn:microsoft.com/office/officeart/2005/8/quickstyle/simple1" qsCatId="simple" csTypeId="urn:microsoft.com/office/officeart/2005/8/colors/colorful1" csCatId="colorful" phldr="1"/>
      <dgm:spPr/>
      <dgm:t>
        <a:bodyPr/>
        <a:lstStyle/>
        <a:p>
          <a:endParaRPr lang="en-US"/>
        </a:p>
      </dgm:t>
    </dgm:pt>
    <dgm:pt modelId="{20E02000-94AD-4F8F-A785-D32BF0174996}">
      <dgm:prSet custT="1"/>
      <dgm:spPr>
        <a:solidFill>
          <a:srgbClr val="FFC000"/>
        </a:solidFill>
      </dgm:spPr>
      <dgm:t>
        <a:bodyPr/>
        <a:lstStyle/>
        <a:p>
          <a:pPr algn="l" rtl="0"/>
          <a:endParaRPr lang="en-US" sz="2000" dirty="0"/>
        </a:p>
      </dgm:t>
      <dgm:extLst>
        <a:ext uri="{E40237B7-FDA0-4F09-8148-C483321AD2D9}">
          <dgm14:cNvPr xmlns:dgm14="http://schemas.microsoft.com/office/drawing/2010/diagram" id="0" name="" descr="Design of Program" title="Design of Program"/>
        </a:ext>
      </dgm:extLst>
    </dgm:pt>
    <dgm:pt modelId="{C5625AB0-F6CD-4A39-9C56-41E0A8199597}" type="parTrans" cxnId="{47DE80B1-21B0-4365-876C-EBE0A5A3895F}">
      <dgm:prSet/>
      <dgm:spPr/>
      <dgm:t>
        <a:bodyPr/>
        <a:lstStyle/>
        <a:p>
          <a:endParaRPr lang="en-US"/>
        </a:p>
      </dgm:t>
    </dgm:pt>
    <dgm:pt modelId="{3279517C-6C9A-492C-8E29-E9AAC7F61F9E}" type="sibTrans" cxnId="{47DE80B1-21B0-4365-876C-EBE0A5A3895F}">
      <dgm:prSet/>
      <dgm:spPr/>
      <dgm:t>
        <a:bodyPr/>
        <a:lstStyle/>
        <a:p>
          <a:endParaRPr lang="en-US"/>
        </a:p>
      </dgm:t>
    </dgm:pt>
    <dgm:pt modelId="{137EB1ED-B2B8-4397-8FF2-97A0EA65BCD4}">
      <dgm:prSet custT="1"/>
      <dgm:spPr>
        <a:solidFill>
          <a:schemeClr val="accent1">
            <a:lumMod val="20000"/>
            <a:lumOff val="80000"/>
          </a:schemeClr>
        </a:solidFill>
        <a:ln>
          <a:solidFill>
            <a:srgbClr val="FFC000"/>
          </a:solidFill>
        </a:ln>
      </dgm:spPr>
      <dgm:t>
        <a:bodyPr/>
        <a:lstStyle/>
        <a:p>
          <a:pPr rtl="0"/>
          <a:endParaRPr lang="en-US" sz="2000" dirty="0"/>
        </a:p>
      </dgm:t>
      <dgm:extLst>
        <a:ext uri="{E40237B7-FDA0-4F09-8148-C483321AD2D9}">
          <dgm14:cNvPr xmlns:dgm14="http://schemas.microsoft.com/office/drawing/2010/diagram" id="0" name="" descr="Assessments &amp; Monitoring" title="Assessments &amp; Monitoring"/>
        </a:ext>
      </dgm:extLst>
    </dgm:pt>
    <dgm:pt modelId="{1E5E1BBF-24A9-4F21-810B-50BE3364528A}" type="parTrans" cxnId="{D38CF2F7-D029-473C-B60F-2D6557483336}">
      <dgm:prSet/>
      <dgm:spPr/>
      <dgm:t>
        <a:bodyPr/>
        <a:lstStyle/>
        <a:p>
          <a:endParaRPr lang="en-US"/>
        </a:p>
      </dgm:t>
    </dgm:pt>
    <dgm:pt modelId="{7730AAA6-CECA-4CA9-B32F-22B57234699F}" type="sibTrans" cxnId="{D38CF2F7-D029-473C-B60F-2D6557483336}">
      <dgm:prSet/>
      <dgm:spPr/>
      <dgm:t>
        <a:bodyPr/>
        <a:lstStyle/>
        <a:p>
          <a:endParaRPr lang="en-US"/>
        </a:p>
      </dgm:t>
    </dgm:pt>
    <dgm:pt modelId="{CD35C35E-C6CD-449F-9EFA-9A7DA50A4D01}">
      <dgm:prSet custT="1"/>
      <dgm:spPr>
        <a:solidFill>
          <a:schemeClr val="accent3">
            <a:lumMod val="90000"/>
          </a:schemeClr>
        </a:solidFill>
      </dgm:spPr>
      <dgm:t>
        <a:bodyPr/>
        <a:lstStyle/>
        <a:p>
          <a:pPr rtl="0"/>
          <a:endParaRPr lang="en-US" sz="2100" dirty="0"/>
        </a:p>
      </dgm:t>
      <dgm:extLst>
        <a:ext uri="{E40237B7-FDA0-4F09-8148-C483321AD2D9}">
          <dgm14:cNvPr xmlns:dgm14="http://schemas.microsoft.com/office/drawing/2010/diagram" id="0" name="" descr="Parent Involvement" title="Parent Involvement"/>
        </a:ext>
      </dgm:extLst>
    </dgm:pt>
    <dgm:pt modelId="{B83ADD2F-2967-4399-8286-86AE8E8D7DD9}" type="parTrans" cxnId="{65E786B1-73D7-4E47-B4E4-F97D676553A0}">
      <dgm:prSet/>
      <dgm:spPr/>
      <dgm:t>
        <a:bodyPr/>
        <a:lstStyle/>
        <a:p>
          <a:endParaRPr lang="en-US"/>
        </a:p>
      </dgm:t>
    </dgm:pt>
    <dgm:pt modelId="{F7DEC2EC-DEA3-4979-AD5D-94BA0872B832}" type="sibTrans" cxnId="{65E786B1-73D7-4E47-B4E4-F97D676553A0}">
      <dgm:prSet/>
      <dgm:spPr/>
      <dgm:t>
        <a:bodyPr/>
        <a:lstStyle/>
        <a:p>
          <a:endParaRPr lang="en-US"/>
        </a:p>
      </dgm:t>
    </dgm:pt>
    <dgm:pt modelId="{4BE3746B-C2C4-441F-A5BA-96446B548001}">
      <dgm:prSet custT="1"/>
      <dgm:spPr>
        <a:solidFill>
          <a:srgbClr val="FFFF00"/>
        </a:solidFill>
      </dgm:spPr>
      <dgm:t>
        <a:bodyPr/>
        <a:lstStyle/>
        <a:p>
          <a:pPr algn="just" rtl="0"/>
          <a:endParaRPr lang="en-US" sz="2100" dirty="0"/>
        </a:p>
      </dgm:t>
      <dgm:extLst>
        <a:ext uri="{E40237B7-FDA0-4F09-8148-C483321AD2D9}">
          <dgm14:cNvPr xmlns:dgm14="http://schemas.microsoft.com/office/drawing/2010/diagram" id="0" name="" descr="Annual Review" title="Annual Review"/>
        </a:ext>
      </dgm:extLst>
    </dgm:pt>
    <dgm:pt modelId="{E12B1335-F16F-44B5-837C-8288292AD947}" type="parTrans" cxnId="{13F192DA-3F3B-4303-96B0-21A6AF07D0AE}">
      <dgm:prSet/>
      <dgm:spPr/>
      <dgm:t>
        <a:bodyPr/>
        <a:lstStyle/>
        <a:p>
          <a:endParaRPr lang="en-US"/>
        </a:p>
      </dgm:t>
    </dgm:pt>
    <dgm:pt modelId="{685CCF0E-8B99-45E1-856D-146B5E65DA8D}" type="sibTrans" cxnId="{13F192DA-3F3B-4303-96B0-21A6AF07D0AE}">
      <dgm:prSet/>
      <dgm:spPr/>
      <dgm:t>
        <a:bodyPr/>
        <a:lstStyle/>
        <a:p>
          <a:endParaRPr lang="en-US"/>
        </a:p>
      </dgm:t>
    </dgm:pt>
    <dgm:pt modelId="{920215A3-190B-4399-9F34-6DAC519AE171}" type="pres">
      <dgm:prSet presAssocID="{D4B95C4F-C386-456D-9F8E-C95908F1F935}" presName="compositeShape" presStyleCnt="0">
        <dgm:presLayoutVars>
          <dgm:chMax val="7"/>
          <dgm:dir/>
          <dgm:resizeHandles val="exact"/>
        </dgm:presLayoutVars>
      </dgm:prSet>
      <dgm:spPr/>
    </dgm:pt>
    <dgm:pt modelId="{98F92460-006F-421C-A4F2-E4A28166440E}" type="pres">
      <dgm:prSet presAssocID="{20E02000-94AD-4F8F-A785-D32BF0174996}" presName="circ1" presStyleLbl="vennNode1" presStyleIdx="0" presStyleCnt="4" custScaleY="116884"/>
      <dgm:spPr/>
    </dgm:pt>
    <dgm:pt modelId="{99F9748D-270C-4151-97AC-9B080FB78F3D}" type="pres">
      <dgm:prSet presAssocID="{20E02000-94AD-4F8F-A785-D32BF0174996}" presName="circ1Tx" presStyleLbl="revTx" presStyleIdx="0" presStyleCnt="0">
        <dgm:presLayoutVars>
          <dgm:chMax val="0"/>
          <dgm:chPref val="0"/>
          <dgm:bulletEnabled val="1"/>
        </dgm:presLayoutVars>
      </dgm:prSet>
      <dgm:spPr/>
    </dgm:pt>
    <dgm:pt modelId="{0D4515A2-BAFC-0946-ACC7-3DC6964E10E3}" type="pres">
      <dgm:prSet presAssocID="{137EB1ED-B2B8-4397-8FF2-97A0EA65BCD4}" presName="circ2" presStyleLbl="vennNode1" presStyleIdx="1" presStyleCnt="4"/>
      <dgm:spPr/>
    </dgm:pt>
    <dgm:pt modelId="{8616AAEE-18AA-4544-A438-08D7EADA1982}" type="pres">
      <dgm:prSet presAssocID="{137EB1ED-B2B8-4397-8FF2-97A0EA65BCD4}" presName="circ2Tx" presStyleLbl="revTx" presStyleIdx="0" presStyleCnt="0">
        <dgm:presLayoutVars>
          <dgm:chMax val="0"/>
          <dgm:chPref val="0"/>
          <dgm:bulletEnabled val="1"/>
        </dgm:presLayoutVars>
      </dgm:prSet>
      <dgm:spPr/>
    </dgm:pt>
    <dgm:pt modelId="{D74726DE-FD0C-8E48-9603-CC75325C0DF7}" type="pres">
      <dgm:prSet presAssocID="{CD35C35E-C6CD-449F-9EFA-9A7DA50A4D01}" presName="circ3" presStyleLbl="vennNode1" presStyleIdx="2" presStyleCnt="4"/>
      <dgm:spPr/>
    </dgm:pt>
    <dgm:pt modelId="{A784338A-17E1-F84C-B177-77263371CC64}" type="pres">
      <dgm:prSet presAssocID="{CD35C35E-C6CD-449F-9EFA-9A7DA50A4D01}" presName="circ3Tx" presStyleLbl="revTx" presStyleIdx="0" presStyleCnt="0">
        <dgm:presLayoutVars>
          <dgm:chMax val="0"/>
          <dgm:chPref val="0"/>
          <dgm:bulletEnabled val="1"/>
        </dgm:presLayoutVars>
      </dgm:prSet>
      <dgm:spPr/>
    </dgm:pt>
    <dgm:pt modelId="{EDEF2296-27C0-9C44-817B-1DD444A018B0}" type="pres">
      <dgm:prSet presAssocID="{4BE3746B-C2C4-441F-A5BA-96446B548001}" presName="circ4" presStyleLbl="vennNode1" presStyleIdx="3" presStyleCnt="4"/>
      <dgm:spPr/>
    </dgm:pt>
    <dgm:pt modelId="{289C1382-D276-B049-BC50-F4EC28346639}" type="pres">
      <dgm:prSet presAssocID="{4BE3746B-C2C4-441F-A5BA-96446B548001}" presName="circ4Tx" presStyleLbl="revTx" presStyleIdx="0" presStyleCnt="0">
        <dgm:presLayoutVars>
          <dgm:chMax val="0"/>
          <dgm:chPref val="0"/>
          <dgm:bulletEnabled val="1"/>
        </dgm:presLayoutVars>
      </dgm:prSet>
      <dgm:spPr/>
    </dgm:pt>
  </dgm:ptLst>
  <dgm:cxnLst>
    <dgm:cxn modelId="{E307EF0E-624A-D445-8FC9-7FEB0194DFB0}" type="presOf" srcId="{137EB1ED-B2B8-4397-8FF2-97A0EA65BCD4}" destId="{8616AAEE-18AA-4544-A438-08D7EADA1982}" srcOrd="1" destOrd="0" presId="urn:microsoft.com/office/officeart/2005/8/layout/venn1"/>
    <dgm:cxn modelId="{EF932615-EACE-5445-B3CA-EC39FC7D6378}" type="presOf" srcId="{CD35C35E-C6CD-449F-9EFA-9A7DA50A4D01}" destId="{A784338A-17E1-F84C-B177-77263371CC64}" srcOrd="1" destOrd="0" presId="urn:microsoft.com/office/officeart/2005/8/layout/venn1"/>
    <dgm:cxn modelId="{5E88A444-7D31-4F44-A960-79C8759BF435}" type="presOf" srcId="{4BE3746B-C2C4-441F-A5BA-96446B548001}" destId="{EDEF2296-27C0-9C44-817B-1DD444A018B0}" srcOrd="0" destOrd="0" presId="urn:microsoft.com/office/officeart/2005/8/layout/venn1"/>
    <dgm:cxn modelId="{48378E77-8A9C-4422-B9E8-4D0B7AFE3724}" type="presOf" srcId="{D4B95C4F-C386-456D-9F8E-C95908F1F935}" destId="{920215A3-190B-4399-9F34-6DAC519AE171}" srcOrd="0" destOrd="0" presId="urn:microsoft.com/office/officeart/2005/8/layout/venn1"/>
    <dgm:cxn modelId="{83494D81-B60E-4082-A37E-CA9A71AEC7D3}" type="presOf" srcId="{20E02000-94AD-4F8F-A785-D32BF0174996}" destId="{99F9748D-270C-4151-97AC-9B080FB78F3D}" srcOrd="1" destOrd="0" presId="urn:microsoft.com/office/officeart/2005/8/layout/venn1"/>
    <dgm:cxn modelId="{B3656C86-004B-F449-8EA8-C577BDBE42B4}" type="presOf" srcId="{4BE3746B-C2C4-441F-A5BA-96446B548001}" destId="{289C1382-D276-B049-BC50-F4EC28346639}" srcOrd="1" destOrd="0" presId="urn:microsoft.com/office/officeart/2005/8/layout/venn1"/>
    <dgm:cxn modelId="{3EC498A8-2CDD-644D-8646-2EEA0F12E6BD}" type="presOf" srcId="{CD35C35E-C6CD-449F-9EFA-9A7DA50A4D01}" destId="{D74726DE-FD0C-8E48-9603-CC75325C0DF7}" srcOrd="0" destOrd="0" presId="urn:microsoft.com/office/officeart/2005/8/layout/venn1"/>
    <dgm:cxn modelId="{47DE80B1-21B0-4365-876C-EBE0A5A3895F}" srcId="{D4B95C4F-C386-456D-9F8E-C95908F1F935}" destId="{20E02000-94AD-4F8F-A785-D32BF0174996}" srcOrd="0" destOrd="0" parTransId="{C5625AB0-F6CD-4A39-9C56-41E0A8199597}" sibTransId="{3279517C-6C9A-492C-8E29-E9AAC7F61F9E}"/>
    <dgm:cxn modelId="{65E786B1-73D7-4E47-B4E4-F97D676553A0}" srcId="{D4B95C4F-C386-456D-9F8E-C95908F1F935}" destId="{CD35C35E-C6CD-449F-9EFA-9A7DA50A4D01}" srcOrd="2" destOrd="0" parTransId="{B83ADD2F-2967-4399-8286-86AE8E8D7DD9}" sibTransId="{F7DEC2EC-DEA3-4979-AD5D-94BA0872B832}"/>
    <dgm:cxn modelId="{207CF9D0-2F1F-49F5-9A8F-2F2DEAC25200}" type="presOf" srcId="{20E02000-94AD-4F8F-A785-D32BF0174996}" destId="{98F92460-006F-421C-A4F2-E4A28166440E}" srcOrd="0" destOrd="0" presId="urn:microsoft.com/office/officeart/2005/8/layout/venn1"/>
    <dgm:cxn modelId="{13F192DA-3F3B-4303-96B0-21A6AF07D0AE}" srcId="{D4B95C4F-C386-456D-9F8E-C95908F1F935}" destId="{4BE3746B-C2C4-441F-A5BA-96446B548001}" srcOrd="3" destOrd="0" parTransId="{E12B1335-F16F-44B5-837C-8288292AD947}" sibTransId="{685CCF0E-8B99-45E1-856D-146B5E65DA8D}"/>
    <dgm:cxn modelId="{B9C337E6-8B2A-AD4D-8C16-6A54630075B2}" type="presOf" srcId="{137EB1ED-B2B8-4397-8FF2-97A0EA65BCD4}" destId="{0D4515A2-BAFC-0946-ACC7-3DC6964E10E3}" srcOrd="0" destOrd="0" presId="urn:microsoft.com/office/officeart/2005/8/layout/venn1"/>
    <dgm:cxn modelId="{D38CF2F7-D029-473C-B60F-2D6557483336}" srcId="{D4B95C4F-C386-456D-9F8E-C95908F1F935}" destId="{137EB1ED-B2B8-4397-8FF2-97A0EA65BCD4}" srcOrd="1" destOrd="0" parTransId="{1E5E1BBF-24A9-4F21-810B-50BE3364528A}" sibTransId="{7730AAA6-CECA-4CA9-B32F-22B57234699F}"/>
    <dgm:cxn modelId="{DF7A89E3-AE6F-4FDC-8549-D98169DDF268}" type="presParOf" srcId="{920215A3-190B-4399-9F34-6DAC519AE171}" destId="{98F92460-006F-421C-A4F2-E4A28166440E}" srcOrd="0" destOrd="0" presId="urn:microsoft.com/office/officeart/2005/8/layout/venn1"/>
    <dgm:cxn modelId="{FCCFFEB1-C96F-45B1-B07F-D95200F904F3}" type="presParOf" srcId="{920215A3-190B-4399-9F34-6DAC519AE171}" destId="{99F9748D-270C-4151-97AC-9B080FB78F3D}" srcOrd="1" destOrd="0" presId="urn:microsoft.com/office/officeart/2005/8/layout/venn1"/>
    <dgm:cxn modelId="{F0D4B2F6-D68C-5D45-B8E5-36280280644E}" type="presParOf" srcId="{920215A3-190B-4399-9F34-6DAC519AE171}" destId="{0D4515A2-BAFC-0946-ACC7-3DC6964E10E3}" srcOrd="2" destOrd="0" presId="urn:microsoft.com/office/officeart/2005/8/layout/venn1"/>
    <dgm:cxn modelId="{674E7B33-10B9-2640-838F-6D02734A6ADD}" type="presParOf" srcId="{920215A3-190B-4399-9F34-6DAC519AE171}" destId="{8616AAEE-18AA-4544-A438-08D7EADA1982}" srcOrd="3" destOrd="0" presId="urn:microsoft.com/office/officeart/2005/8/layout/venn1"/>
    <dgm:cxn modelId="{1F7FA47B-0345-364C-AD90-C616B8453BAD}" type="presParOf" srcId="{920215A3-190B-4399-9F34-6DAC519AE171}" destId="{D74726DE-FD0C-8E48-9603-CC75325C0DF7}" srcOrd="4" destOrd="0" presId="urn:microsoft.com/office/officeart/2005/8/layout/venn1"/>
    <dgm:cxn modelId="{DB278A76-E349-3249-BF59-03A302C18AE8}" type="presParOf" srcId="{920215A3-190B-4399-9F34-6DAC519AE171}" destId="{A784338A-17E1-F84C-B177-77263371CC64}" srcOrd="5" destOrd="0" presId="urn:microsoft.com/office/officeart/2005/8/layout/venn1"/>
    <dgm:cxn modelId="{FA0DC453-EB09-6C41-8560-6A28E28115EC}" type="presParOf" srcId="{920215A3-190B-4399-9F34-6DAC519AE171}" destId="{EDEF2296-27C0-9C44-817B-1DD444A018B0}" srcOrd="6" destOrd="0" presId="urn:microsoft.com/office/officeart/2005/8/layout/venn1"/>
    <dgm:cxn modelId="{796A25B7-9906-F84B-97EE-1F6ED38A46AE}" type="presParOf" srcId="{920215A3-190B-4399-9F34-6DAC519AE171}" destId="{289C1382-D276-B049-BC50-F4EC28346639}"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FB6EFDF-7F52-4B6C-89E1-252C5EEE34F4}" type="doc">
      <dgm:prSet loTypeId="urn:microsoft.com/office/officeart/2005/8/layout/cycle2" loCatId="cycle" qsTypeId="urn:microsoft.com/office/officeart/2005/8/quickstyle/simple3" qsCatId="simple" csTypeId="urn:microsoft.com/office/officeart/2005/8/colors/colorful1" csCatId="colorful" phldr="1"/>
      <dgm:spPr/>
      <dgm:t>
        <a:bodyPr/>
        <a:lstStyle/>
        <a:p>
          <a:endParaRPr lang="en-US"/>
        </a:p>
      </dgm:t>
    </dgm:pt>
    <dgm:pt modelId="{F26C0FDA-162C-4588-94D4-99B58851C2C5}">
      <dgm:prSet custT="1"/>
      <dgm:spPr/>
      <dgm:t>
        <a:bodyPr/>
        <a:lstStyle/>
        <a:p>
          <a:pPr rtl="0"/>
          <a:endParaRPr lang="en-US" sz="1800" dirty="0"/>
        </a:p>
      </dgm:t>
      <dgm:extLst>
        <a:ext uri="{E40237B7-FDA0-4F09-8148-C483321AD2D9}">
          <dgm14:cNvPr xmlns:dgm14="http://schemas.microsoft.com/office/drawing/2010/diagram" id="0" name="" descr="Review Plan" title="Review Plan"/>
        </a:ext>
      </dgm:extLst>
    </dgm:pt>
    <dgm:pt modelId="{DFCA64AF-21C3-4A19-84AC-4C20F2CAB527}" type="parTrans" cxnId="{02370C6C-45F9-4EA8-A3CC-4E3CE31CF54B}">
      <dgm:prSet/>
      <dgm:spPr/>
      <dgm:t>
        <a:bodyPr/>
        <a:lstStyle/>
        <a:p>
          <a:endParaRPr lang="en-US"/>
        </a:p>
      </dgm:t>
    </dgm:pt>
    <dgm:pt modelId="{0E46026C-1475-4D24-BE20-6C528673499D}" type="sibTrans" cxnId="{02370C6C-45F9-4EA8-A3CC-4E3CE31CF54B}">
      <dgm:prSet custT="1"/>
      <dgm:spPr>
        <a:gradFill rotWithShape="0">
          <a:gsLst>
            <a:gs pos="100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gradFill>
      </dgm:spPr>
      <dgm:t>
        <a:bodyPr/>
        <a:lstStyle/>
        <a:p>
          <a:endParaRPr lang="en-US" sz="1600"/>
        </a:p>
      </dgm:t>
      <dgm:extLst>
        <a:ext uri="{E40237B7-FDA0-4F09-8148-C483321AD2D9}">
          <dgm14:cNvPr xmlns:dgm14="http://schemas.microsoft.com/office/drawing/2010/diagram" id="0" name="" descr="small purple arrow" title="small purple arrow"/>
        </a:ext>
      </dgm:extLst>
    </dgm:pt>
    <dgm:pt modelId="{9BDDAAE3-0F17-46DF-9094-FA7DC7DF69D6}">
      <dgm:prSet custT="1"/>
      <dgm:spPr/>
      <dgm:t>
        <a:bodyPr/>
        <a:lstStyle/>
        <a:p>
          <a:pPr rtl="0"/>
          <a:r>
            <a:rPr lang="en-US" sz="1800" dirty="0"/>
            <a:t> </a:t>
          </a:r>
        </a:p>
      </dgm:t>
      <dgm:extLst>
        <a:ext uri="{E40237B7-FDA0-4F09-8148-C483321AD2D9}">
          <dgm14:cNvPr xmlns:dgm14="http://schemas.microsoft.com/office/drawing/2010/diagram" id="0" name="" descr="Provide any clarification" title="Provide any clarification"/>
        </a:ext>
      </dgm:extLst>
    </dgm:pt>
    <dgm:pt modelId="{2806CF10-B10A-4F5F-8CBB-22D51210B676}" type="parTrans" cxnId="{A6ED75D7-69A5-4C8C-B7C1-26BAA7835CA3}">
      <dgm:prSet/>
      <dgm:spPr/>
      <dgm:t>
        <a:bodyPr/>
        <a:lstStyle/>
        <a:p>
          <a:endParaRPr lang="en-US"/>
        </a:p>
      </dgm:t>
    </dgm:pt>
    <dgm:pt modelId="{370F0AB5-2753-4818-9173-F875CAB5A0BF}" type="sibTrans" cxnId="{A6ED75D7-69A5-4C8C-B7C1-26BAA7835CA3}">
      <dgm:prSet custT="1"/>
      <dgm:spPr/>
      <dgm:t>
        <a:bodyPr/>
        <a:lstStyle/>
        <a:p>
          <a:endParaRPr lang="en-US" sz="1600"/>
        </a:p>
      </dgm:t>
      <dgm:extLst>
        <a:ext uri="{E40237B7-FDA0-4F09-8148-C483321AD2D9}">
          <dgm14:cNvPr xmlns:dgm14="http://schemas.microsoft.com/office/drawing/2010/diagram" id="0" name="" title="small light blue arrow"/>
        </a:ext>
      </dgm:extLst>
    </dgm:pt>
    <dgm:pt modelId="{4637E3F6-F009-4EED-9F43-868400A67CD8}">
      <dgm:prSet custT="1"/>
      <dgm:spPr/>
      <dgm:t>
        <a:bodyPr/>
        <a:lstStyle/>
        <a:p>
          <a:pPr rtl="0"/>
          <a:endParaRPr lang="en-US" sz="1800" dirty="0"/>
        </a:p>
      </dgm:t>
      <dgm:extLst>
        <a:ext uri="{E40237B7-FDA0-4F09-8148-C483321AD2D9}">
          <dgm14:cNvPr xmlns:dgm14="http://schemas.microsoft.com/office/drawing/2010/diagram" id="0" name="" descr="Discuss plans for upcoming year&#10;" title="Discuss plans for upcoming year"/>
        </a:ext>
      </dgm:extLst>
    </dgm:pt>
    <dgm:pt modelId="{0FBDA28C-A33C-45EC-9829-A97776CB311F}" type="parTrans" cxnId="{1EE344AE-DEB5-4944-9CE0-B43D4DCDC374}">
      <dgm:prSet/>
      <dgm:spPr/>
      <dgm:t>
        <a:bodyPr/>
        <a:lstStyle/>
        <a:p>
          <a:endParaRPr lang="en-US"/>
        </a:p>
      </dgm:t>
    </dgm:pt>
    <dgm:pt modelId="{2330E72A-AFBB-40E3-AA52-A13E7BD6F4DA}" type="sibTrans" cxnId="{1EE344AE-DEB5-4944-9CE0-B43D4DCDC374}">
      <dgm:prSet custT="1"/>
      <dgm:spPr/>
      <dgm:t>
        <a:bodyPr/>
        <a:lstStyle/>
        <a:p>
          <a:endParaRPr lang="en-US" sz="1600"/>
        </a:p>
      </dgm:t>
      <dgm:extLst>
        <a:ext uri="{E40237B7-FDA0-4F09-8148-C483321AD2D9}">
          <dgm14:cNvPr xmlns:dgm14="http://schemas.microsoft.com/office/drawing/2010/diagram" id="0" name="" descr="small light gray arrow" title="small light gray arrow"/>
        </a:ext>
      </dgm:extLst>
    </dgm:pt>
    <dgm:pt modelId="{92573986-4C1F-4A8F-AD3D-9877A4018C51}">
      <dgm:prSet custT="1"/>
      <dgm:spPr/>
      <dgm:t>
        <a:bodyPr/>
        <a:lstStyle/>
        <a:p>
          <a:pPr rtl="0"/>
          <a:endParaRPr lang="en-US" sz="1800" dirty="0"/>
        </a:p>
      </dgm:t>
      <dgm:extLst>
        <a:ext uri="{E40237B7-FDA0-4F09-8148-C483321AD2D9}">
          <dgm14:cNvPr xmlns:dgm14="http://schemas.microsoft.com/office/drawing/2010/diagram" id="0" name="" descr="Request feedback" title="Request feedback"/>
        </a:ext>
      </dgm:extLst>
    </dgm:pt>
    <dgm:pt modelId="{D203259A-FA35-416F-AEBF-6FF1C080F93A}" type="parTrans" cxnId="{D77F6D4B-51B6-426D-ACF2-C2DAF9FE1E40}">
      <dgm:prSet/>
      <dgm:spPr/>
      <dgm:t>
        <a:bodyPr/>
        <a:lstStyle/>
        <a:p>
          <a:endParaRPr lang="en-US"/>
        </a:p>
      </dgm:t>
    </dgm:pt>
    <dgm:pt modelId="{165CED23-16B1-4F56-8928-E1A2096C7B24}" type="sibTrans" cxnId="{D77F6D4B-51B6-426D-ACF2-C2DAF9FE1E40}">
      <dgm:prSet custT="1"/>
      <dgm:spPr/>
      <dgm:t>
        <a:bodyPr/>
        <a:lstStyle/>
        <a:p>
          <a:endParaRPr lang="en-US" sz="1600"/>
        </a:p>
      </dgm:t>
      <dgm:extLst>
        <a:ext uri="{E40237B7-FDA0-4F09-8148-C483321AD2D9}">
          <dgm14:cNvPr xmlns:dgm14="http://schemas.microsoft.com/office/drawing/2010/diagram" id="0" name="" descr="small light pink arrow" title="small light pink arrow"/>
        </a:ext>
      </dgm:extLst>
    </dgm:pt>
    <dgm:pt modelId="{0B23B776-74D0-4F13-9A83-98225786CD12}" type="pres">
      <dgm:prSet presAssocID="{BFB6EFDF-7F52-4B6C-89E1-252C5EEE34F4}" presName="cycle" presStyleCnt="0">
        <dgm:presLayoutVars>
          <dgm:dir/>
          <dgm:resizeHandles val="exact"/>
        </dgm:presLayoutVars>
      </dgm:prSet>
      <dgm:spPr/>
    </dgm:pt>
    <dgm:pt modelId="{424A38AE-342C-4BFF-9E0D-B377591CAC59}" type="pres">
      <dgm:prSet presAssocID="{F26C0FDA-162C-4588-94D4-99B58851C2C5}" presName="node" presStyleLbl="node1" presStyleIdx="0" presStyleCnt="4" custScaleX="196811" custScaleY="104349" custRadScaleRad="112085" custRadScaleInc="-858">
        <dgm:presLayoutVars>
          <dgm:bulletEnabled val="1"/>
        </dgm:presLayoutVars>
      </dgm:prSet>
      <dgm:spPr/>
    </dgm:pt>
    <dgm:pt modelId="{3227D4CE-C0C4-4780-97D8-89BDB8279FE7}" type="pres">
      <dgm:prSet presAssocID="{0E46026C-1475-4D24-BE20-6C528673499D}" presName="sibTrans" presStyleLbl="sibTrans2D1" presStyleIdx="0" presStyleCnt="4" custAng="4556973" custFlipHor="1" custScaleX="155326" custLinFactX="47210" custLinFactNeighborX="100000" custLinFactNeighborY="-22040"/>
      <dgm:spPr/>
    </dgm:pt>
    <dgm:pt modelId="{C87BD2D8-296B-4C14-A41F-95DC6720C6B9}" type="pres">
      <dgm:prSet presAssocID="{0E46026C-1475-4D24-BE20-6C528673499D}" presName="connectorText" presStyleLbl="sibTrans2D1" presStyleIdx="0" presStyleCnt="4"/>
      <dgm:spPr/>
    </dgm:pt>
    <dgm:pt modelId="{88E14910-A03F-4380-873F-680117DAC53C}" type="pres">
      <dgm:prSet presAssocID="{9BDDAAE3-0F17-46DF-9094-FA7DC7DF69D6}" presName="node" presStyleLbl="node1" presStyleIdx="1" presStyleCnt="4" custScaleX="172362" custScaleY="103061" custRadScaleRad="144136" custRadScaleInc="-4696">
        <dgm:presLayoutVars>
          <dgm:bulletEnabled val="1"/>
        </dgm:presLayoutVars>
      </dgm:prSet>
      <dgm:spPr/>
    </dgm:pt>
    <dgm:pt modelId="{6B8D5D68-9361-4C7F-BC7B-3E0996562DD3}" type="pres">
      <dgm:prSet presAssocID="{370F0AB5-2753-4818-9173-F875CAB5A0BF}" presName="sibTrans" presStyleLbl="sibTrans2D1" presStyleIdx="1" presStyleCnt="4" custScaleX="120966"/>
      <dgm:spPr/>
    </dgm:pt>
    <dgm:pt modelId="{F1C34D78-92F3-4006-AB4F-551848830572}" type="pres">
      <dgm:prSet presAssocID="{370F0AB5-2753-4818-9173-F875CAB5A0BF}" presName="connectorText" presStyleLbl="sibTrans2D1" presStyleIdx="1" presStyleCnt="4"/>
      <dgm:spPr/>
    </dgm:pt>
    <dgm:pt modelId="{271C9207-7FB9-4E23-AFC2-06D96F2BE8E7}" type="pres">
      <dgm:prSet presAssocID="{4637E3F6-F009-4EED-9F43-868400A67CD8}" presName="node" presStyleLbl="node1" presStyleIdx="2" presStyleCnt="4" custScaleX="172070" custScaleY="112887" custRadScaleRad="140318" custRadScaleInc="-3248">
        <dgm:presLayoutVars>
          <dgm:bulletEnabled val="1"/>
        </dgm:presLayoutVars>
      </dgm:prSet>
      <dgm:spPr/>
    </dgm:pt>
    <dgm:pt modelId="{0B1DEE16-19D5-45B4-B5BC-BF358342A0F2}" type="pres">
      <dgm:prSet presAssocID="{2330E72A-AFBB-40E3-AA52-A13E7BD6F4DA}" presName="sibTrans" presStyleLbl="sibTrans2D1" presStyleIdx="2" presStyleCnt="4" custAng="5796396" custFlipHor="1" custScaleX="240505" custLinFactX="-100000" custLinFactNeighborX="-151895" custLinFactNeighborY="52213"/>
      <dgm:spPr/>
    </dgm:pt>
    <dgm:pt modelId="{C9566B08-BBF2-4D39-9604-56A0F64F3D73}" type="pres">
      <dgm:prSet presAssocID="{2330E72A-AFBB-40E3-AA52-A13E7BD6F4DA}" presName="connectorText" presStyleLbl="sibTrans2D1" presStyleIdx="2" presStyleCnt="4"/>
      <dgm:spPr/>
    </dgm:pt>
    <dgm:pt modelId="{FB6F30D2-E547-430A-B55B-6B15015B9CE6}" type="pres">
      <dgm:prSet presAssocID="{92573986-4C1F-4A8F-AD3D-9877A4018C51}" presName="node" presStyleLbl="node1" presStyleIdx="3" presStyleCnt="4" custScaleX="190879" custScaleY="123185" custRadScaleRad="134255" custRadScaleInc="-2866">
        <dgm:presLayoutVars>
          <dgm:bulletEnabled val="1"/>
        </dgm:presLayoutVars>
      </dgm:prSet>
      <dgm:spPr/>
    </dgm:pt>
    <dgm:pt modelId="{DD68FE87-BD7E-460C-8AE8-FD41B88F52B8}" type="pres">
      <dgm:prSet presAssocID="{165CED23-16B1-4F56-8928-E1A2096C7B24}" presName="sibTrans" presStyleLbl="sibTrans2D1" presStyleIdx="3" presStyleCnt="4" custScaleX="183936" custLinFactX="-100000" custLinFactNeighborX="-148504" custLinFactNeighborY="-51277"/>
      <dgm:spPr/>
    </dgm:pt>
    <dgm:pt modelId="{FD426B4E-F261-4584-A942-7C2A7A012174}" type="pres">
      <dgm:prSet presAssocID="{165CED23-16B1-4F56-8928-E1A2096C7B24}" presName="connectorText" presStyleLbl="sibTrans2D1" presStyleIdx="3" presStyleCnt="4"/>
      <dgm:spPr/>
    </dgm:pt>
  </dgm:ptLst>
  <dgm:cxnLst>
    <dgm:cxn modelId="{416C4B15-7909-42B3-9EFE-100D36B12CCC}" type="presOf" srcId="{370F0AB5-2753-4818-9173-F875CAB5A0BF}" destId="{6B8D5D68-9361-4C7F-BC7B-3E0996562DD3}" srcOrd="0" destOrd="0" presId="urn:microsoft.com/office/officeart/2005/8/layout/cycle2"/>
    <dgm:cxn modelId="{AE31E42A-75DE-4B04-B9DF-B7D56B606507}" type="presOf" srcId="{F26C0FDA-162C-4588-94D4-99B58851C2C5}" destId="{424A38AE-342C-4BFF-9E0D-B377591CAC59}" srcOrd="0" destOrd="0" presId="urn:microsoft.com/office/officeart/2005/8/layout/cycle2"/>
    <dgm:cxn modelId="{66440734-B9A0-4D18-A220-0C2A041617B2}" type="presOf" srcId="{0E46026C-1475-4D24-BE20-6C528673499D}" destId="{3227D4CE-C0C4-4780-97D8-89BDB8279FE7}" srcOrd="0" destOrd="0" presId="urn:microsoft.com/office/officeart/2005/8/layout/cycle2"/>
    <dgm:cxn modelId="{E0F0725B-EB2E-47A3-9E15-71665DE32B57}" type="presOf" srcId="{92573986-4C1F-4A8F-AD3D-9877A4018C51}" destId="{FB6F30D2-E547-430A-B55B-6B15015B9CE6}" srcOrd="0" destOrd="0" presId="urn:microsoft.com/office/officeart/2005/8/layout/cycle2"/>
    <dgm:cxn modelId="{D77F6D4B-51B6-426D-ACF2-C2DAF9FE1E40}" srcId="{BFB6EFDF-7F52-4B6C-89E1-252C5EEE34F4}" destId="{92573986-4C1F-4A8F-AD3D-9877A4018C51}" srcOrd="3" destOrd="0" parTransId="{D203259A-FA35-416F-AEBF-6FF1C080F93A}" sibTransId="{165CED23-16B1-4F56-8928-E1A2096C7B24}"/>
    <dgm:cxn modelId="{27E1B94B-46C1-4106-80C8-EBAE4B8A39C3}" type="presOf" srcId="{2330E72A-AFBB-40E3-AA52-A13E7BD6F4DA}" destId="{0B1DEE16-19D5-45B4-B5BC-BF358342A0F2}" srcOrd="0" destOrd="0" presId="urn:microsoft.com/office/officeart/2005/8/layout/cycle2"/>
    <dgm:cxn modelId="{02370C6C-45F9-4EA8-A3CC-4E3CE31CF54B}" srcId="{BFB6EFDF-7F52-4B6C-89E1-252C5EEE34F4}" destId="{F26C0FDA-162C-4588-94D4-99B58851C2C5}" srcOrd="0" destOrd="0" parTransId="{DFCA64AF-21C3-4A19-84AC-4C20F2CAB527}" sibTransId="{0E46026C-1475-4D24-BE20-6C528673499D}"/>
    <dgm:cxn modelId="{FF76FA6E-5BB8-47F3-A9D7-BF7BCD5DEB8C}" type="presOf" srcId="{165CED23-16B1-4F56-8928-E1A2096C7B24}" destId="{DD68FE87-BD7E-460C-8AE8-FD41B88F52B8}" srcOrd="0" destOrd="0" presId="urn:microsoft.com/office/officeart/2005/8/layout/cycle2"/>
    <dgm:cxn modelId="{0D4A4653-3C91-4813-BB88-975683C5DBAD}" type="presOf" srcId="{0E46026C-1475-4D24-BE20-6C528673499D}" destId="{C87BD2D8-296B-4C14-A41F-95DC6720C6B9}" srcOrd="1" destOrd="0" presId="urn:microsoft.com/office/officeart/2005/8/layout/cycle2"/>
    <dgm:cxn modelId="{09E85356-500B-4F14-8863-2689D372BD4E}" type="presOf" srcId="{370F0AB5-2753-4818-9173-F875CAB5A0BF}" destId="{F1C34D78-92F3-4006-AB4F-551848830572}" srcOrd="1" destOrd="0" presId="urn:microsoft.com/office/officeart/2005/8/layout/cycle2"/>
    <dgm:cxn modelId="{2259887D-AAC9-453D-B6DF-1AADA957C408}" type="presOf" srcId="{4637E3F6-F009-4EED-9F43-868400A67CD8}" destId="{271C9207-7FB9-4E23-AFC2-06D96F2BE8E7}" srcOrd="0" destOrd="0" presId="urn:microsoft.com/office/officeart/2005/8/layout/cycle2"/>
    <dgm:cxn modelId="{9345978A-C10A-4FD0-BC53-6D014BA085A6}" type="presOf" srcId="{BFB6EFDF-7F52-4B6C-89E1-252C5EEE34F4}" destId="{0B23B776-74D0-4F13-9A83-98225786CD12}" srcOrd="0" destOrd="0" presId="urn:microsoft.com/office/officeart/2005/8/layout/cycle2"/>
    <dgm:cxn modelId="{1EE344AE-DEB5-4944-9CE0-B43D4DCDC374}" srcId="{BFB6EFDF-7F52-4B6C-89E1-252C5EEE34F4}" destId="{4637E3F6-F009-4EED-9F43-868400A67CD8}" srcOrd="2" destOrd="0" parTransId="{0FBDA28C-A33C-45EC-9829-A97776CB311F}" sibTransId="{2330E72A-AFBB-40E3-AA52-A13E7BD6F4DA}"/>
    <dgm:cxn modelId="{2C0991B0-3FE1-40E6-B807-9503E57141F6}" type="presOf" srcId="{165CED23-16B1-4F56-8928-E1A2096C7B24}" destId="{FD426B4E-F261-4584-A942-7C2A7A012174}" srcOrd="1" destOrd="0" presId="urn:microsoft.com/office/officeart/2005/8/layout/cycle2"/>
    <dgm:cxn modelId="{247DE4C2-3367-4942-B959-06061BD5A5E2}" type="presOf" srcId="{9BDDAAE3-0F17-46DF-9094-FA7DC7DF69D6}" destId="{88E14910-A03F-4380-873F-680117DAC53C}" srcOrd="0" destOrd="0" presId="urn:microsoft.com/office/officeart/2005/8/layout/cycle2"/>
    <dgm:cxn modelId="{A6ED75D7-69A5-4C8C-B7C1-26BAA7835CA3}" srcId="{BFB6EFDF-7F52-4B6C-89E1-252C5EEE34F4}" destId="{9BDDAAE3-0F17-46DF-9094-FA7DC7DF69D6}" srcOrd="1" destOrd="0" parTransId="{2806CF10-B10A-4F5F-8CBB-22D51210B676}" sibTransId="{370F0AB5-2753-4818-9173-F875CAB5A0BF}"/>
    <dgm:cxn modelId="{5C6383D9-888D-493D-9D02-BD9ADD293AD1}" type="presOf" srcId="{2330E72A-AFBB-40E3-AA52-A13E7BD6F4DA}" destId="{C9566B08-BBF2-4D39-9604-56A0F64F3D73}" srcOrd="1" destOrd="0" presId="urn:microsoft.com/office/officeart/2005/8/layout/cycle2"/>
    <dgm:cxn modelId="{A0659B3C-3CBF-44E9-A6A8-20B9656EB307}" type="presParOf" srcId="{0B23B776-74D0-4F13-9A83-98225786CD12}" destId="{424A38AE-342C-4BFF-9E0D-B377591CAC59}" srcOrd="0" destOrd="0" presId="urn:microsoft.com/office/officeart/2005/8/layout/cycle2"/>
    <dgm:cxn modelId="{0C781133-355A-48E8-9E2A-9F1F2E061BDB}" type="presParOf" srcId="{0B23B776-74D0-4F13-9A83-98225786CD12}" destId="{3227D4CE-C0C4-4780-97D8-89BDB8279FE7}" srcOrd="1" destOrd="0" presId="urn:microsoft.com/office/officeart/2005/8/layout/cycle2"/>
    <dgm:cxn modelId="{E00C4727-1946-45F6-B31E-24D6978AAB82}" type="presParOf" srcId="{3227D4CE-C0C4-4780-97D8-89BDB8279FE7}" destId="{C87BD2D8-296B-4C14-A41F-95DC6720C6B9}" srcOrd="0" destOrd="0" presId="urn:microsoft.com/office/officeart/2005/8/layout/cycle2"/>
    <dgm:cxn modelId="{E74811F6-B988-4F18-A5EC-8562514719B6}" type="presParOf" srcId="{0B23B776-74D0-4F13-9A83-98225786CD12}" destId="{88E14910-A03F-4380-873F-680117DAC53C}" srcOrd="2" destOrd="0" presId="urn:microsoft.com/office/officeart/2005/8/layout/cycle2"/>
    <dgm:cxn modelId="{771E5314-7055-4F0C-8293-92CC1DFD8EE5}" type="presParOf" srcId="{0B23B776-74D0-4F13-9A83-98225786CD12}" destId="{6B8D5D68-9361-4C7F-BC7B-3E0996562DD3}" srcOrd="3" destOrd="0" presId="urn:microsoft.com/office/officeart/2005/8/layout/cycle2"/>
    <dgm:cxn modelId="{4DA0D7F5-15C9-4C1A-BB35-306E613A9EAF}" type="presParOf" srcId="{6B8D5D68-9361-4C7F-BC7B-3E0996562DD3}" destId="{F1C34D78-92F3-4006-AB4F-551848830572}" srcOrd="0" destOrd="0" presId="urn:microsoft.com/office/officeart/2005/8/layout/cycle2"/>
    <dgm:cxn modelId="{A5B858A6-22D1-4CD1-8BE7-E6E89FBA0F87}" type="presParOf" srcId="{0B23B776-74D0-4F13-9A83-98225786CD12}" destId="{271C9207-7FB9-4E23-AFC2-06D96F2BE8E7}" srcOrd="4" destOrd="0" presId="urn:microsoft.com/office/officeart/2005/8/layout/cycle2"/>
    <dgm:cxn modelId="{D2B248DC-B662-4C90-A007-B8B8B87BBFEA}" type="presParOf" srcId="{0B23B776-74D0-4F13-9A83-98225786CD12}" destId="{0B1DEE16-19D5-45B4-B5BC-BF358342A0F2}" srcOrd="5" destOrd="0" presId="urn:microsoft.com/office/officeart/2005/8/layout/cycle2"/>
    <dgm:cxn modelId="{9B9DAE6C-2E2C-4CC5-B2AA-4D4D88DC1463}" type="presParOf" srcId="{0B1DEE16-19D5-45B4-B5BC-BF358342A0F2}" destId="{C9566B08-BBF2-4D39-9604-56A0F64F3D73}" srcOrd="0" destOrd="0" presId="urn:microsoft.com/office/officeart/2005/8/layout/cycle2"/>
    <dgm:cxn modelId="{7FDDEE7E-40B6-4A14-B79F-2F604527A5DA}" type="presParOf" srcId="{0B23B776-74D0-4F13-9A83-98225786CD12}" destId="{FB6F30D2-E547-430A-B55B-6B15015B9CE6}" srcOrd="6" destOrd="0" presId="urn:microsoft.com/office/officeart/2005/8/layout/cycle2"/>
    <dgm:cxn modelId="{693C8987-2D55-484E-BA86-96631BD7C2A9}" type="presParOf" srcId="{0B23B776-74D0-4F13-9A83-98225786CD12}" destId="{DD68FE87-BD7E-460C-8AE8-FD41B88F52B8}" srcOrd="7" destOrd="0" presId="urn:microsoft.com/office/officeart/2005/8/layout/cycle2"/>
    <dgm:cxn modelId="{3A89FA2D-E4FE-45F6-8BD6-E8787C19933C}" type="presParOf" srcId="{DD68FE87-BD7E-460C-8AE8-FD41B88F52B8}" destId="{FD426B4E-F261-4584-A942-7C2A7A012174}"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92460-006F-421C-A4F2-E4A28166440E}">
      <dsp:nvSpPr>
        <dsp:cNvPr id="0" name=""/>
        <dsp:cNvSpPr/>
      </dsp:nvSpPr>
      <dsp:spPr>
        <a:xfrm>
          <a:off x="2304960" y="-48534"/>
          <a:ext cx="2112081" cy="246868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l" defTabSz="889000" rtl="0">
            <a:lnSpc>
              <a:spcPct val="90000"/>
            </a:lnSpc>
            <a:spcBef>
              <a:spcPct val="0"/>
            </a:spcBef>
            <a:spcAft>
              <a:spcPct val="35000"/>
            </a:spcAft>
            <a:buNone/>
          </a:pPr>
          <a:endParaRPr lang="en-US" sz="2000" kern="1200" dirty="0"/>
        </a:p>
      </dsp:txBody>
      <dsp:txXfrm>
        <a:off x="2548661" y="283789"/>
        <a:ext cx="1624678" cy="783333"/>
      </dsp:txXfrm>
    </dsp:sp>
    <dsp:sp modelId="{0D4515A2-BAFC-0946-ACC7-3DC6964E10E3}">
      <dsp:nvSpPr>
        <dsp:cNvPr id="0" name=""/>
        <dsp:cNvSpPr/>
      </dsp:nvSpPr>
      <dsp:spPr>
        <a:xfrm>
          <a:off x="3239150" y="1063958"/>
          <a:ext cx="2112081" cy="2112081"/>
        </a:xfrm>
        <a:prstGeom prst="ellipse">
          <a:avLst/>
        </a:prstGeom>
        <a:solidFill>
          <a:schemeClr val="accent1">
            <a:lumMod val="20000"/>
            <a:lumOff val="80000"/>
          </a:schemeClr>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endParaRPr lang="en-US" sz="2000" kern="1200" dirty="0"/>
        </a:p>
      </dsp:txBody>
      <dsp:txXfrm>
        <a:off x="4376424" y="1307659"/>
        <a:ext cx="812339" cy="1624678"/>
      </dsp:txXfrm>
    </dsp:sp>
    <dsp:sp modelId="{D74726DE-FD0C-8E48-9603-CC75325C0DF7}">
      <dsp:nvSpPr>
        <dsp:cNvPr id="0" name=""/>
        <dsp:cNvSpPr/>
      </dsp:nvSpPr>
      <dsp:spPr>
        <a:xfrm>
          <a:off x="2304960" y="1998148"/>
          <a:ext cx="2112081" cy="2112081"/>
        </a:xfrm>
        <a:prstGeom prst="ellipse">
          <a:avLst/>
        </a:prstGeom>
        <a:solidFill>
          <a:schemeClr val="accent3">
            <a:lumMod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rtl="0">
            <a:lnSpc>
              <a:spcPct val="90000"/>
            </a:lnSpc>
            <a:spcBef>
              <a:spcPct val="0"/>
            </a:spcBef>
            <a:spcAft>
              <a:spcPct val="35000"/>
            </a:spcAft>
            <a:buNone/>
          </a:pPr>
          <a:endParaRPr lang="en-US" sz="2100" kern="1200" dirty="0"/>
        </a:p>
      </dsp:txBody>
      <dsp:txXfrm>
        <a:off x="2548661" y="3155731"/>
        <a:ext cx="1624678" cy="670179"/>
      </dsp:txXfrm>
    </dsp:sp>
    <dsp:sp modelId="{EDEF2296-27C0-9C44-817B-1DD444A018B0}">
      <dsp:nvSpPr>
        <dsp:cNvPr id="0" name=""/>
        <dsp:cNvSpPr/>
      </dsp:nvSpPr>
      <dsp:spPr>
        <a:xfrm>
          <a:off x="1370769" y="1063958"/>
          <a:ext cx="2112081" cy="2112081"/>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just" defTabSz="933450" rtl="0">
            <a:lnSpc>
              <a:spcPct val="90000"/>
            </a:lnSpc>
            <a:spcBef>
              <a:spcPct val="0"/>
            </a:spcBef>
            <a:spcAft>
              <a:spcPct val="35000"/>
            </a:spcAft>
            <a:buNone/>
          </a:pPr>
          <a:endParaRPr lang="en-US" sz="2100" kern="1200" dirty="0"/>
        </a:p>
      </dsp:txBody>
      <dsp:txXfrm>
        <a:off x="1533237" y="1307659"/>
        <a:ext cx="812339" cy="16246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A38AE-342C-4BFF-9E0D-B377591CAC59}">
      <dsp:nvSpPr>
        <dsp:cNvPr id="0" name=""/>
        <dsp:cNvSpPr/>
      </dsp:nvSpPr>
      <dsp:spPr>
        <a:xfrm>
          <a:off x="1856406" y="-59385"/>
          <a:ext cx="2773752" cy="1470640"/>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endParaRPr lang="en-US" sz="1800" kern="1200" dirty="0"/>
        </a:p>
      </dsp:txBody>
      <dsp:txXfrm>
        <a:off x="2262613" y="155985"/>
        <a:ext cx="1961338" cy="1039900"/>
      </dsp:txXfrm>
    </dsp:sp>
    <dsp:sp modelId="{3227D4CE-C0C4-4780-97D8-89BDB8279FE7}">
      <dsp:nvSpPr>
        <dsp:cNvPr id="0" name=""/>
        <dsp:cNvSpPr/>
      </dsp:nvSpPr>
      <dsp:spPr>
        <a:xfrm rot="14859802" flipH="1">
          <a:off x="4379046" y="1053649"/>
          <a:ext cx="353339" cy="475655"/>
        </a:xfrm>
        <a:prstGeom prst="rightArrow">
          <a:avLst>
            <a:gd name="adj1" fmla="val 60000"/>
            <a:gd name="adj2" fmla="val 50000"/>
          </a:avLst>
        </a:prstGeom>
        <a:gradFill rotWithShape="0">
          <a:gsLst>
            <a:gs pos="100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411904" y="1099756"/>
        <a:ext cx="247337" cy="285393"/>
      </dsp:txXfrm>
    </dsp:sp>
    <dsp:sp modelId="{88E14910-A03F-4380-873F-680117DAC53C}">
      <dsp:nvSpPr>
        <dsp:cNvPr id="0" name=""/>
        <dsp:cNvSpPr/>
      </dsp:nvSpPr>
      <dsp:spPr>
        <a:xfrm>
          <a:off x="3949482" y="1365150"/>
          <a:ext cx="2429180" cy="1452488"/>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US" sz="1800" kern="1200" dirty="0"/>
            <a:t> </a:t>
          </a:r>
        </a:p>
      </dsp:txBody>
      <dsp:txXfrm>
        <a:off x="4305227" y="1577862"/>
        <a:ext cx="1717690" cy="1027064"/>
      </dsp:txXfrm>
    </dsp:sp>
    <dsp:sp modelId="{6B8D5D68-9361-4C7F-BC7B-3E0996562DD3}">
      <dsp:nvSpPr>
        <dsp:cNvPr id="0" name=""/>
        <dsp:cNvSpPr/>
      </dsp:nvSpPr>
      <dsp:spPr>
        <a:xfrm rot="8381604">
          <a:off x="4089109" y="2617650"/>
          <a:ext cx="348394" cy="475655"/>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4181220" y="2678976"/>
        <a:ext cx="243876" cy="285393"/>
      </dsp:txXfrm>
    </dsp:sp>
    <dsp:sp modelId="{271C9207-7FB9-4E23-AFC2-06D96F2BE8E7}">
      <dsp:nvSpPr>
        <dsp:cNvPr id="0" name=""/>
        <dsp:cNvSpPr/>
      </dsp:nvSpPr>
      <dsp:spPr>
        <a:xfrm>
          <a:off x="2095545" y="2870274"/>
          <a:ext cx="2425065" cy="1590970"/>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endParaRPr lang="en-US" sz="1800" kern="1200" dirty="0"/>
        </a:p>
      </dsp:txBody>
      <dsp:txXfrm>
        <a:off x="2450688" y="3103266"/>
        <a:ext cx="1714779" cy="1124986"/>
      </dsp:txXfrm>
    </dsp:sp>
    <dsp:sp modelId="{0B1DEE16-19D5-45B4-B5BC-BF358342A0F2}">
      <dsp:nvSpPr>
        <dsp:cNvPr id="0" name=""/>
        <dsp:cNvSpPr/>
      </dsp:nvSpPr>
      <dsp:spPr>
        <a:xfrm rot="2816781" flipH="1">
          <a:off x="1702015" y="2983902"/>
          <a:ext cx="432058" cy="475655"/>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1811067" y="3126390"/>
        <a:ext cx="302441" cy="285393"/>
      </dsp:txXfrm>
    </dsp:sp>
    <dsp:sp modelId="{FB6F30D2-E547-430A-B55B-6B15015B9CE6}">
      <dsp:nvSpPr>
        <dsp:cNvPr id="0" name=""/>
        <dsp:cNvSpPr/>
      </dsp:nvSpPr>
      <dsp:spPr>
        <a:xfrm>
          <a:off x="0" y="1347967"/>
          <a:ext cx="2690149" cy="1736105"/>
        </a:xfrm>
        <a:prstGeom prst="ellips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endParaRPr lang="en-US" sz="1800" kern="1200" dirty="0"/>
        </a:p>
      </dsp:txBody>
      <dsp:txXfrm>
        <a:off x="393963" y="1602214"/>
        <a:ext cx="1902223" cy="1227611"/>
      </dsp:txXfrm>
    </dsp:sp>
    <dsp:sp modelId="{DD68FE87-BD7E-460C-8AE8-FD41B88F52B8}">
      <dsp:nvSpPr>
        <dsp:cNvPr id="0" name=""/>
        <dsp:cNvSpPr/>
      </dsp:nvSpPr>
      <dsp:spPr>
        <a:xfrm rot="19256779">
          <a:off x="1626713" y="936022"/>
          <a:ext cx="379384" cy="475655"/>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639429" y="1067007"/>
        <a:ext cx="265569" cy="28539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808951-66DF-4736-AD25-A940C53BD2B1}" type="datetimeFigureOut">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50895F-B7DB-4EAA-8E05-8439A98AF572}" type="slidenum">
              <a:t>‹#›</a:t>
            </a:fld>
            <a:endParaRPr lang="en-US"/>
          </a:p>
        </p:txBody>
      </p:sp>
    </p:spTree>
    <p:extLst>
      <p:ext uri="{BB962C8B-B14F-4D97-AF65-F5344CB8AC3E}">
        <p14:creationId xmlns:p14="http://schemas.microsoft.com/office/powerpoint/2010/main" val="2466984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Design of Program – What does the program look like?  What interventions are in place? What curriculum are we using?  What’s the goal?</a:t>
            </a:r>
          </a:p>
          <a:p>
            <a:endParaRPr lang="en-US" altLang="en-US" dirty="0"/>
          </a:p>
          <a:p>
            <a:r>
              <a:rPr lang="en-US" altLang="en-US" dirty="0"/>
              <a:t>Assessments &amp; Monitoring – How are we assessing our students?  How are we monitoring our students to see if there’s any progress?  </a:t>
            </a:r>
          </a:p>
          <a:p>
            <a:endParaRPr lang="en-US" altLang="en-US" dirty="0"/>
          </a:p>
          <a:p>
            <a:r>
              <a:rPr lang="en-US" altLang="en-US" dirty="0"/>
              <a:t>Parent Involvement – One of the key components is the involvement of our families.  Not only in ensuring that we are addressing all the rights of our families, but providing opportunities for our families to learn more about our curriculum and possible strategies that they can use at home to help their students.</a:t>
            </a:r>
          </a:p>
          <a:p>
            <a:endParaRPr lang="en-US" altLang="en-US" dirty="0"/>
          </a:p>
          <a:p>
            <a:r>
              <a:rPr lang="en-US" altLang="en-US" dirty="0"/>
              <a:t>Annual Review – Annually review and evaluating the plan to see if its working .  Determining what’s working, what needs to changes and adjusting the plan based on feedback from district personnel and our community.</a:t>
            </a:r>
          </a:p>
        </p:txBody>
      </p:sp>
      <p:sp>
        <p:nvSpPr>
          <p:cNvPr id="553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140B94F2-59FB-40C9-830F-E98F0BFB5551}" type="slidenum">
              <a:rPr lang="fr-CA" altLang="en-US">
                <a:latin typeface="Calibri" pitchFamily="34" charset="0"/>
              </a:rPr>
              <a:pPr>
                <a:spcBef>
                  <a:spcPct val="0"/>
                </a:spcBef>
                <a:defRPr/>
              </a:pPr>
              <a:t>4</a:t>
            </a:fld>
            <a:endParaRPr lang="fr-CA" altLang="en-US">
              <a:latin typeface="Calibri" pitchFamily="34" charset="0"/>
            </a:endParaRPr>
          </a:p>
        </p:txBody>
      </p:sp>
    </p:spTree>
    <p:extLst>
      <p:ext uri="{BB962C8B-B14F-4D97-AF65-F5344CB8AC3E}">
        <p14:creationId xmlns:p14="http://schemas.microsoft.com/office/powerpoint/2010/main" val="2836590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2">
              <a:lnSpc>
                <a:spcPct val="90000"/>
              </a:lnSpc>
              <a:defRPr/>
            </a:pPr>
            <a:r>
              <a:rPr lang="en-US" altLang="en-US" i="1" dirty="0"/>
              <a:t>Curriculum &amp; Interventions</a:t>
            </a:r>
          </a:p>
          <a:p>
            <a:pPr lvl="2">
              <a:lnSpc>
                <a:spcPct val="90000"/>
              </a:lnSpc>
              <a:defRPr/>
            </a:pPr>
            <a:r>
              <a:rPr lang="en-US" altLang="en-US" i="1" dirty="0"/>
              <a:t>Assessments &amp; Proficiency levels</a:t>
            </a:r>
          </a:p>
          <a:p>
            <a:pPr lvl="2">
              <a:lnSpc>
                <a:spcPct val="90000"/>
              </a:lnSpc>
              <a:defRPr/>
            </a:pPr>
            <a:r>
              <a:rPr lang="en-US" altLang="en-US" i="1" dirty="0"/>
              <a:t>Additional Supports as a Priority or Focus School</a:t>
            </a:r>
            <a:endParaRPr lang="en-US" altLang="en-US" dirty="0"/>
          </a:p>
          <a:p>
            <a:endParaRPr lang="en-US" altLang="en-US" dirty="0"/>
          </a:p>
        </p:txBody>
      </p:sp>
      <p:sp>
        <p:nvSpPr>
          <p:cNvPr id="573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2891DB37-4D54-4FE7-805D-39596805B31F}" type="slidenum">
              <a:rPr lang="fr-CA" altLang="en-US">
                <a:latin typeface="Calibri" pitchFamily="34" charset="0"/>
              </a:rPr>
              <a:pPr>
                <a:spcBef>
                  <a:spcPct val="0"/>
                </a:spcBef>
                <a:defRPr/>
              </a:pPr>
              <a:t>5</a:t>
            </a:fld>
            <a:endParaRPr lang="fr-CA" altLang="en-US">
              <a:latin typeface="Calibri" pitchFamily="34" charset="0"/>
            </a:endParaRPr>
          </a:p>
        </p:txBody>
      </p:sp>
    </p:spTree>
    <p:extLst>
      <p:ext uri="{BB962C8B-B14F-4D97-AF65-F5344CB8AC3E}">
        <p14:creationId xmlns:p14="http://schemas.microsoft.com/office/powerpoint/2010/main" val="1576440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9C08D51A-9F3D-450F-98B2-0300AE6E5F12}" type="slidenum">
              <a:rPr lang="fr-CA" altLang="en-US">
                <a:latin typeface="Calibri" pitchFamily="34" charset="0"/>
              </a:rPr>
              <a:pPr>
                <a:spcBef>
                  <a:spcPct val="0"/>
                </a:spcBef>
                <a:defRPr/>
              </a:pPr>
              <a:t>6</a:t>
            </a:fld>
            <a:endParaRPr lang="fr-CA" altLang="en-US">
              <a:latin typeface="Calibri" pitchFamily="34" charset="0"/>
            </a:endParaRPr>
          </a:p>
        </p:txBody>
      </p:sp>
    </p:spTree>
    <p:extLst>
      <p:ext uri="{BB962C8B-B14F-4D97-AF65-F5344CB8AC3E}">
        <p14:creationId xmlns:p14="http://schemas.microsoft.com/office/powerpoint/2010/main" val="2876406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If Priority, Focus or Model school, share current status and what does that mean to parents?</a:t>
            </a:r>
          </a:p>
          <a:p>
            <a:pPr eaLnBrk="1" hangingPunct="1">
              <a:spcBef>
                <a:spcPct val="0"/>
              </a:spcBef>
            </a:pPr>
            <a:endParaRPr lang="en-US" altLang="en-US" dirty="0"/>
          </a:p>
          <a:p>
            <a:pPr eaLnBrk="1" hangingPunct="1">
              <a:spcBef>
                <a:spcPct val="0"/>
              </a:spcBef>
            </a:pPr>
            <a:endParaRPr lang="en-US" altLang="en-US" dirty="0"/>
          </a:p>
        </p:txBody>
      </p:sp>
      <p:sp>
        <p:nvSpPr>
          <p:cNvPr id="880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itchFamily="34" charset="0"/>
              </a:defRPr>
            </a:lvl1pPr>
            <a:lvl2pPr marL="755608" indent="-290497">
              <a:defRPr>
                <a:solidFill>
                  <a:schemeClr val="tx1"/>
                </a:solidFill>
                <a:latin typeface="Tw Cen MT" pitchFamily="34" charset="0"/>
              </a:defRPr>
            </a:lvl2pPr>
            <a:lvl3pPr marL="1163574" indent="-231762">
              <a:defRPr>
                <a:solidFill>
                  <a:schemeClr val="tx1"/>
                </a:solidFill>
                <a:latin typeface="Tw Cen MT" pitchFamily="34" charset="0"/>
              </a:defRPr>
            </a:lvl3pPr>
            <a:lvl4pPr marL="1630273" indent="-231762">
              <a:defRPr>
                <a:solidFill>
                  <a:schemeClr val="tx1"/>
                </a:solidFill>
                <a:latin typeface="Tw Cen MT" pitchFamily="34" charset="0"/>
              </a:defRPr>
            </a:lvl4pPr>
            <a:lvl5pPr marL="2095384" indent="-231762">
              <a:defRPr>
                <a:solidFill>
                  <a:schemeClr val="tx1"/>
                </a:solidFill>
                <a:latin typeface="Tw Cen MT" pitchFamily="34" charset="0"/>
              </a:defRPr>
            </a:lvl5pPr>
            <a:lvl6pPr marL="2552559" indent="-231762" fontAlgn="base">
              <a:spcBef>
                <a:spcPct val="0"/>
              </a:spcBef>
              <a:spcAft>
                <a:spcPct val="0"/>
              </a:spcAft>
              <a:defRPr>
                <a:solidFill>
                  <a:schemeClr val="tx1"/>
                </a:solidFill>
                <a:latin typeface="Tw Cen MT" pitchFamily="34" charset="0"/>
              </a:defRPr>
            </a:lvl6pPr>
            <a:lvl7pPr marL="3009734" indent="-231762" fontAlgn="base">
              <a:spcBef>
                <a:spcPct val="0"/>
              </a:spcBef>
              <a:spcAft>
                <a:spcPct val="0"/>
              </a:spcAft>
              <a:defRPr>
                <a:solidFill>
                  <a:schemeClr val="tx1"/>
                </a:solidFill>
                <a:latin typeface="Tw Cen MT" pitchFamily="34" charset="0"/>
              </a:defRPr>
            </a:lvl7pPr>
            <a:lvl8pPr marL="3466908" indent="-231762" fontAlgn="base">
              <a:spcBef>
                <a:spcPct val="0"/>
              </a:spcBef>
              <a:spcAft>
                <a:spcPct val="0"/>
              </a:spcAft>
              <a:defRPr>
                <a:solidFill>
                  <a:schemeClr val="tx1"/>
                </a:solidFill>
                <a:latin typeface="Tw Cen MT" pitchFamily="34" charset="0"/>
              </a:defRPr>
            </a:lvl8pPr>
            <a:lvl9pPr marL="3924083" indent="-231762" fontAlgn="base">
              <a:spcBef>
                <a:spcPct val="0"/>
              </a:spcBef>
              <a:spcAft>
                <a:spcPct val="0"/>
              </a:spcAft>
              <a:defRPr>
                <a:solidFill>
                  <a:schemeClr val="tx1"/>
                </a:solidFill>
                <a:latin typeface="Tw Cen MT" pitchFamily="34" charset="0"/>
              </a:defRPr>
            </a:lvl9pPr>
          </a:lstStyle>
          <a:p>
            <a:pPr fontAlgn="base">
              <a:spcBef>
                <a:spcPct val="0"/>
              </a:spcBef>
              <a:spcAft>
                <a:spcPct val="0"/>
              </a:spcAft>
              <a:defRPr/>
            </a:pPr>
            <a:fld id="{3533E626-FAFC-4D44-8F90-D0DE07B3A002}" type="slidenum">
              <a:rPr lang="fr-CA" altLang="en-US" smtClean="0">
                <a:solidFill>
                  <a:srgbClr val="000000"/>
                </a:solidFill>
                <a:latin typeface="Calibri" pitchFamily="34" charset="0"/>
              </a:rPr>
              <a:pPr fontAlgn="base">
                <a:spcBef>
                  <a:spcPct val="0"/>
                </a:spcBef>
                <a:spcAft>
                  <a:spcPct val="0"/>
                </a:spcAft>
                <a:defRPr/>
              </a:pPr>
              <a:t>7</a:t>
            </a:fld>
            <a:endParaRPr lang="fr-CA" altLang="en-US">
              <a:solidFill>
                <a:srgbClr val="000000"/>
              </a:solidFill>
              <a:latin typeface="Calibri" pitchFamily="34" charset="0"/>
            </a:endParaRPr>
          </a:p>
        </p:txBody>
      </p:sp>
    </p:spTree>
    <p:extLst>
      <p:ext uri="{BB962C8B-B14F-4D97-AF65-F5344CB8AC3E}">
        <p14:creationId xmlns:p14="http://schemas.microsoft.com/office/powerpoint/2010/main" val="2762672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2A64EF6F-B7DF-4AE7-8FCB-790E45964C37}" type="slidenum">
              <a:rPr lang="fr-CA" altLang="en-US">
                <a:latin typeface="Calibri" pitchFamily="34" charset="0"/>
              </a:rPr>
              <a:pPr>
                <a:spcBef>
                  <a:spcPct val="0"/>
                </a:spcBef>
                <a:defRPr/>
              </a:pPr>
              <a:t>8</a:t>
            </a:fld>
            <a:endParaRPr lang="fr-CA" altLang="en-US">
              <a:latin typeface="Calibri" pitchFamily="34" charset="0"/>
            </a:endParaRPr>
          </a:p>
        </p:txBody>
      </p:sp>
    </p:spTree>
    <p:extLst>
      <p:ext uri="{BB962C8B-B14F-4D97-AF65-F5344CB8AC3E}">
        <p14:creationId xmlns:p14="http://schemas.microsoft.com/office/powerpoint/2010/main" val="1342501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Within the district policy and school plan, parents have the following rights: </a:t>
            </a:r>
          </a:p>
        </p:txBody>
      </p:sp>
      <p:sp>
        <p:nvSpPr>
          <p:cNvPr id="634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868" indent="-285718">
              <a:spcBef>
                <a:spcPct val="30000"/>
              </a:spcBef>
              <a:defRPr sz="1200">
                <a:solidFill>
                  <a:schemeClr val="tx1"/>
                </a:solidFill>
                <a:latin typeface="Tw Cen MT" pitchFamily="34" charset="0"/>
              </a:defRPr>
            </a:lvl2pPr>
            <a:lvl3pPr marL="1142874" indent="-228574">
              <a:spcBef>
                <a:spcPct val="30000"/>
              </a:spcBef>
              <a:defRPr sz="1200">
                <a:solidFill>
                  <a:schemeClr val="tx1"/>
                </a:solidFill>
                <a:latin typeface="Tw Cen MT" pitchFamily="34" charset="0"/>
              </a:defRPr>
            </a:lvl3pPr>
            <a:lvl4pPr marL="1600023" indent="-228574">
              <a:spcBef>
                <a:spcPct val="30000"/>
              </a:spcBef>
              <a:defRPr sz="1200">
                <a:solidFill>
                  <a:schemeClr val="tx1"/>
                </a:solidFill>
                <a:latin typeface="Tw Cen MT" pitchFamily="34" charset="0"/>
              </a:defRPr>
            </a:lvl4pPr>
            <a:lvl5pPr marL="2057174" indent="-228574">
              <a:spcBef>
                <a:spcPct val="30000"/>
              </a:spcBef>
              <a:defRPr sz="1200">
                <a:solidFill>
                  <a:schemeClr val="tx1"/>
                </a:solidFill>
                <a:latin typeface="Tw Cen MT" pitchFamily="34" charset="0"/>
              </a:defRPr>
            </a:lvl5pPr>
            <a:lvl6pPr marL="2514322" indent="-228574" eaLnBrk="0" fontAlgn="base" hangingPunct="0">
              <a:spcBef>
                <a:spcPct val="30000"/>
              </a:spcBef>
              <a:spcAft>
                <a:spcPct val="0"/>
              </a:spcAft>
              <a:defRPr sz="1200">
                <a:solidFill>
                  <a:schemeClr val="tx1"/>
                </a:solidFill>
                <a:latin typeface="Tw Cen MT" pitchFamily="34" charset="0"/>
              </a:defRPr>
            </a:lvl6pPr>
            <a:lvl7pPr marL="2971470" indent="-228574" eaLnBrk="0" fontAlgn="base" hangingPunct="0">
              <a:spcBef>
                <a:spcPct val="30000"/>
              </a:spcBef>
              <a:spcAft>
                <a:spcPct val="0"/>
              </a:spcAft>
              <a:defRPr sz="1200">
                <a:solidFill>
                  <a:schemeClr val="tx1"/>
                </a:solidFill>
                <a:latin typeface="Tw Cen MT" pitchFamily="34" charset="0"/>
              </a:defRPr>
            </a:lvl7pPr>
            <a:lvl8pPr marL="3428621" indent="-228574" eaLnBrk="0" fontAlgn="base" hangingPunct="0">
              <a:spcBef>
                <a:spcPct val="30000"/>
              </a:spcBef>
              <a:spcAft>
                <a:spcPct val="0"/>
              </a:spcAft>
              <a:defRPr sz="1200">
                <a:solidFill>
                  <a:schemeClr val="tx1"/>
                </a:solidFill>
                <a:latin typeface="Tw Cen MT" pitchFamily="34" charset="0"/>
              </a:defRPr>
            </a:lvl8pPr>
            <a:lvl9pPr marL="3885770" indent="-228574"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85E51160-C582-4D01-8702-528700CDE964}" type="slidenum">
              <a:rPr lang="fr-CA" altLang="en-US">
                <a:latin typeface="Calibri" pitchFamily="34" charset="0"/>
              </a:rPr>
              <a:pPr>
                <a:spcBef>
                  <a:spcPct val="0"/>
                </a:spcBef>
                <a:defRPr/>
              </a:pPr>
              <a:t>9</a:t>
            </a:fld>
            <a:endParaRPr lang="fr-CA" altLang="en-US">
              <a:latin typeface="Calibri" pitchFamily="34" charset="0"/>
            </a:endParaRPr>
          </a:p>
        </p:txBody>
      </p:sp>
    </p:spTree>
    <p:extLst>
      <p:ext uri="{BB962C8B-B14F-4D97-AF65-F5344CB8AC3E}">
        <p14:creationId xmlns:p14="http://schemas.microsoft.com/office/powerpoint/2010/main" val="3856560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55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F19631AB-8F22-44C3-A0D2-4A691515A0A7}" type="slidenum">
              <a:rPr lang="fr-CA" altLang="en-US">
                <a:latin typeface="Calibri" pitchFamily="34" charset="0"/>
              </a:rPr>
              <a:pPr>
                <a:spcBef>
                  <a:spcPct val="0"/>
                </a:spcBef>
                <a:defRPr/>
              </a:pPr>
              <a:t>10</a:t>
            </a:fld>
            <a:endParaRPr lang="fr-CA" altLang="en-US">
              <a:latin typeface="Calibri" pitchFamily="34" charset="0"/>
            </a:endParaRPr>
          </a:p>
        </p:txBody>
      </p:sp>
    </p:spTree>
    <p:extLst>
      <p:ext uri="{BB962C8B-B14F-4D97-AF65-F5344CB8AC3E}">
        <p14:creationId xmlns:p14="http://schemas.microsoft.com/office/powerpoint/2010/main" val="2852312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55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w Cen MT" pitchFamily="34" charset="0"/>
              </a:defRPr>
            </a:lvl1pPr>
            <a:lvl2pPr marL="742909" indent="-285734">
              <a:spcBef>
                <a:spcPct val="30000"/>
              </a:spcBef>
              <a:defRPr sz="1200">
                <a:solidFill>
                  <a:schemeClr val="tx1"/>
                </a:solidFill>
                <a:latin typeface="Tw Cen MT" pitchFamily="34" charset="0"/>
              </a:defRPr>
            </a:lvl2pPr>
            <a:lvl3pPr marL="1142937" indent="-228587">
              <a:spcBef>
                <a:spcPct val="30000"/>
              </a:spcBef>
              <a:defRPr sz="1200">
                <a:solidFill>
                  <a:schemeClr val="tx1"/>
                </a:solidFill>
                <a:latin typeface="Tw Cen MT" pitchFamily="34" charset="0"/>
              </a:defRPr>
            </a:lvl3pPr>
            <a:lvl4pPr marL="1600111" indent="-228587">
              <a:spcBef>
                <a:spcPct val="30000"/>
              </a:spcBef>
              <a:defRPr sz="1200">
                <a:solidFill>
                  <a:schemeClr val="tx1"/>
                </a:solidFill>
                <a:latin typeface="Tw Cen MT" pitchFamily="34" charset="0"/>
              </a:defRPr>
            </a:lvl4pPr>
            <a:lvl5pPr marL="2057287" indent="-228587">
              <a:spcBef>
                <a:spcPct val="30000"/>
              </a:spcBef>
              <a:defRPr sz="1200">
                <a:solidFill>
                  <a:schemeClr val="tx1"/>
                </a:solidFill>
                <a:latin typeface="Tw Cen MT" pitchFamily="34" charset="0"/>
              </a:defRPr>
            </a:lvl5pPr>
            <a:lvl6pPr marL="2514461" indent="-228587" eaLnBrk="0" fontAlgn="base" hangingPunct="0">
              <a:spcBef>
                <a:spcPct val="30000"/>
              </a:spcBef>
              <a:spcAft>
                <a:spcPct val="0"/>
              </a:spcAft>
              <a:defRPr sz="1200">
                <a:solidFill>
                  <a:schemeClr val="tx1"/>
                </a:solidFill>
                <a:latin typeface="Tw Cen MT" pitchFamily="34" charset="0"/>
              </a:defRPr>
            </a:lvl6pPr>
            <a:lvl7pPr marL="2971635" indent="-228587" eaLnBrk="0" fontAlgn="base" hangingPunct="0">
              <a:spcBef>
                <a:spcPct val="30000"/>
              </a:spcBef>
              <a:spcAft>
                <a:spcPct val="0"/>
              </a:spcAft>
              <a:defRPr sz="1200">
                <a:solidFill>
                  <a:schemeClr val="tx1"/>
                </a:solidFill>
                <a:latin typeface="Tw Cen MT" pitchFamily="34" charset="0"/>
              </a:defRPr>
            </a:lvl7pPr>
            <a:lvl8pPr marL="3428811" indent="-228587" eaLnBrk="0" fontAlgn="base" hangingPunct="0">
              <a:spcBef>
                <a:spcPct val="30000"/>
              </a:spcBef>
              <a:spcAft>
                <a:spcPct val="0"/>
              </a:spcAft>
              <a:defRPr sz="1200">
                <a:solidFill>
                  <a:schemeClr val="tx1"/>
                </a:solidFill>
                <a:latin typeface="Tw Cen MT" pitchFamily="34" charset="0"/>
              </a:defRPr>
            </a:lvl8pPr>
            <a:lvl9pPr marL="3885985" indent="-228587" eaLnBrk="0" fontAlgn="base" hangingPunct="0">
              <a:spcBef>
                <a:spcPct val="30000"/>
              </a:spcBef>
              <a:spcAft>
                <a:spcPct val="0"/>
              </a:spcAft>
              <a:defRPr sz="1200">
                <a:solidFill>
                  <a:schemeClr val="tx1"/>
                </a:solidFill>
                <a:latin typeface="Tw Cen MT" pitchFamily="34" charset="0"/>
              </a:defRPr>
            </a:lvl9pPr>
          </a:lstStyle>
          <a:p>
            <a:pPr>
              <a:spcBef>
                <a:spcPct val="0"/>
              </a:spcBef>
              <a:defRPr/>
            </a:pPr>
            <a:fld id="{F19631AB-8F22-44C3-A0D2-4A691515A0A7}" type="slidenum">
              <a:rPr lang="fr-CA" altLang="en-US">
                <a:latin typeface="Calibri" pitchFamily="34" charset="0"/>
              </a:rPr>
              <a:pPr>
                <a:spcBef>
                  <a:spcPct val="0"/>
                </a:spcBef>
                <a:defRPr/>
              </a:pPr>
              <a:t>11</a:t>
            </a:fld>
            <a:endParaRPr lang="fr-CA" altLang="en-US">
              <a:latin typeface="Calibri" pitchFamily="34" charset="0"/>
            </a:endParaRPr>
          </a:p>
        </p:txBody>
      </p:sp>
    </p:spTree>
    <p:extLst>
      <p:ext uri="{BB962C8B-B14F-4D97-AF65-F5344CB8AC3E}">
        <p14:creationId xmlns:p14="http://schemas.microsoft.com/office/powerpoint/2010/main" val="4172511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21619" y="609603"/>
            <a:ext cx="494876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28"/>
            <a:ext cx="10363200" cy="1470025"/>
          </a:xfrm>
        </p:spPr>
        <p:txBody>
          <a:bodyPr/>
          <a:lstStyle>
            <a:lvl1pPr>
              <a:defRPr sz="3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sz="2250">
                <a:latin typeface="Arial" panose="020B0604020202020204" pitchFamily="34" charset="0"/>
                <a:cs typeface="Arial" panose="020B0604020202020204" pitchFamily="34" charset="0"/>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US" dirty="0"/>
          </a:p>
        </p:txBody>
      </p:sp>
    </p:spTree>
    <p:extLst>
      <p:ext uri="{BB962C8B-B14F-4D97-AF65-F5344CB8AC3E}">
        <p14:creationId xmlns:p14="http://schemas.microsoft.com/office/powerpoint/2010/main" val="143222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3000">
                <a:latin typeface="Bookman Old Style" panose="02050604050505020204" pitchFamily="18"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marL="1543050" indent="-171450">
              <a:buFont typeface="Arial" panose="020B0604020202020204" pitchFamily="34" charset="0"/>
              <a:buChar char="•"/>
              <a:defRPr>
                <a:latin typeface="Bookman Old Style" panose="020506040505050202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12E3DABA-34F8-4C04-A430-2126E00B169E}" type="datetimeFigureOut">
              <a:rPr lang="en-US" smtClean="0"/>
              <a:t>9/12/2024</a:t>
            </a:fld>
            <a:endParaRPr lang="en-US"/>
          </a:p>
        </p:txBody>
      </p:sp>
      <p:sp>
        <p:nvSpPr>
          <p:cNvPr id="6" name="Slide Number Placeholder 5"/>
          <p:cNvSpPr>
            <a:spLocks noGrp="1"/>
          </p:cNvSpPr>
          <p:nvPr>
            <p:ph type="sldNum" sz="quarter" idx="11"/>
          </p:nvPr>
        </p:nvSpPr>
        <p:spPr>
          <a:xfrm>
            <a:off x="8128000" y="6245225"/>
            <a:ext cx="2844800" cy="476250"/>
          </a:xfrm>
        </p:spPr>
        <p:txBody>
          <a:bodyPr/>
          <a:lstStyle>
            <a:lvl1pPr>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291321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9347200" y="274641"/>
            <a:ext cx="2743200" cy="5851525"/>
          </a:xfrm>
        </p:spPr>
        <p:txBody>
          <a:bodyPr vert="eaVert"/>
          <a:lstStyle>
            <a:lvl1pPr>
              <a:defRPr sz="3000">
                <a:latin typeface="Bookman Old Style" panose="02050604050505020204" pitchFamily="18"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17600" y="274641"/>
            <a:ext cx="8026400" cy="5578705"/>
          </a:xfrm>
        </p:spPr>
        <p:txBody>
          <a:bodyPr vert="eaVert"/>
          <a:lstStyle>
            <a:lvl1pPr>
              <a:defRPr>
                <a:latin typeface="Bookman Old Style" panose="02050604050505020204" pitchFamily="18" charset="0"/>
              </a:defRPr>
            </a:lvl1pPr>
            <a:lvl2pPr>
              <a:defRPr>
                <a:latin typeface="Bookman Old Style" panose="02050604050505020204" pitchFamily="18" charset="0"/>
              </a:defRPr>
            </a:lvl2pPr>
            <a:lvl3pPr>
              <a:defRPr>
                <a:latin typeface="Bookman Old Style" panose="02050604050505020204" pitchFamily="18" charset="0"/>
              </a:defRPr>
            </a:lvl3pPr>
            <a:lvl4pPr>
              <a:defRPr>
                <a:latin typeface="Bookman Old Style" panose="02050604050505020204" pitchFamily="18" charset="0"/>
              </a:defRPr>
            </a:lvl4pPr>
            <a:lvl5pPr marL="1543050" indent="-171450">
              <a:buFont typeface="Arial" panose="020B0604020202020204" pitchFamily="34" charset="0"/>
              <a:buChar char="•"/>
              <a:defRPr>
                <a:latin typeface="Bookman Old Style" panose="020506040505050202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12E3DABA-34F8-4C04-A430-2126E00B169E}" type="datetimeFigureOut">
              <a:rPr lang="en-US" smtClean="0"/>
              <a:t>9/12/2024</a:t>
            </a:fld>
            <a:endParaRPr lang="en-US"/>
          </a:p>
        </p:txBody>
      </p:sp>
      <p:sp>
        <p:nvSpPr>
          <p:cNvPr id="6" name="Slide Number Placeholder 5"/>
          <p:cNvSpPr>
            <a:spLocks noGrp="1"/>
          </p:cNvSpPr>
          <p:nvPr>
            <p:ph type="sldNum" sz="quarter" idx="11"/>
          </p:nvPr>
        </p:nvSpPr>
        <p:spPr>
          <a:xfrm>
            <a:off x="8128000" y="6245225"/>
            <a:ext cx="2844800" cy="476250"/>
          </a:xfrm>
        </p:spPr>
        <p:txBody>
          <a:bodyPr/>
          <a:lstStyle>
            <a:lvl1pPr>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3942791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6003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04847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7759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16923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85427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01458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56992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61179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3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1117600" y="1600204"/>
            <a:ext cx="10972800" cy="4267199"/>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marL="1543050" indent="-171450">
              <a:buFont typeface="Arial" panose="020B0604020202020204" pitchFamily="34" charset="0"/>
              <a:buChar cha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2E3DABA-34F8-4C04-A430-2126E00B169E}" type="datetimeFigureOut">
              <a:rPr lang="en-US" smtClean="0"/>
              <a:t>9/12/2024</a:t>
            </a:fld>
            <a:endParaRPr lang="en-US"/>
          </a:p>
        </p:txBody>
      </p:sp>
      <p:sp>
        <p:nvSpPr>
          <p:cNvPr id="6" name="Slide Number Placeholder 5"/>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10166080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08012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846CE7D5-CF57-46EF-B807-FDD0502418D4}"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234689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85653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153236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597852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743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570520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0332484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1749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21619" y="609603"/>
            <a:ext cx="494876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3084" y="4406903"/>
            <a:ext cx="10363200" cy="1362075"/>
          </a:xfrm>
        </p:spPr>
        <p:txBody>
          <a:bodyPr anchor="t"/>
          <a:lstStyle>
            <a:lvl1pPr algn="l">
              <a:defRPr sz="3000" b="0" cap="a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atin typeface="Arial" panose="020B0604020202020204" pitchFamily="34" charset="0"/>
                <a:cs typeface="Arial" panose="020B0604020202020204" pitchFamily="34"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Tree>
    <p:extLst>
      <p:ext uri="{BB962C8B-B14F-4D97-AF65-F5344CB8AC3E}">
        <p14:creationId xmlns:p14="http://schemas.microsoft.com/office/powerpoint/2010/main" val="2522490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17600" y="1600202"/>
            <a:ext cx="5384800" cy="425314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05600" y="1600202"/>
            <a:ext cx="5384800" cy="425314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2E3DABA-34F8-4C04-A430-2126E00B169E}" type="datetimeFigureOut">
              <a:rPr lang="en-US" smtClean="0"/>
              <a:t>9/12/2024</a:t>
            </a:fld>
            <a:endParaRPr lang="en-US"/>
          </a:p>
        </p:txBody>
      </p:sp>
      <p:sp>
        <p:nvSpPr>
          <p:cNvPr id="7" name="Slide Number Placeholder 6"/>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237763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274638"/>
            <a:ext cx="10972800" cy="1143000"/>
          </a:xfrm>
        </p:spPr>
        <p:txBody>
          <a:bodyPr/>
          <a:lstStyle>
            <a:lvl1pPr>
              <a:defRPr sz="3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lgn="ctr">
              <a:buNone/>
              <a:defRPr sz="1800" b="0" u="sng">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09600" y="2174875"/>
            <a:ext cx="5386917" cy="376872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lgn="ctr">
              <a:buNone/>
              <a:defRPr sz="1800" b="0" u="sng">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93369" y="2174875"/>
            <a:ext cx="5389033" cy="376872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2E3DABA-34F8-4C04-A430-2126E00B169E}" type="datetimeFigureOut">
              <a:rPr lang="en-US" smtClean="0"/>
              <a:t>9/12/2024</a:t>
            </a:fld>
            <a:endParaRPr lang="en-US"/>
          </a:p>
        </p:txBody>
      </p:sp>
      <p:sp>
        <p:nvSpPr>
          <p:cNvPr id="9" name="Slide Number Placeholder 8"/>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216017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3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2E3DABA-34F8-4C04-A430-2126E00B169E}" type="datetimeFigureOut">
              <a:rPr lang="en-US" smtClean="0"/>
              <a:t>9/12/2024</a:t>
            </a:fld>
            <a:endParaRPr lang="en-US"/>
          </a:p>
        </p:txBody>
      </p:sp>
      <p:sp>
        <p:nvSpPr>
          <p:cNvPr id="5" name="Slide Number Placeholder 4"/>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3888250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fld id="{12E3DABA-34F8-4C04-A430-2126E00B169E}" type="datetimeFigureOut">
              <a:rPr lang="en-US" smtClean="0"/>
              <a:t>9/12/2024</a:t>
            </a:fld>
            <a:endParaRPr lang="en-US"/>
          </a:p>
        </p:txBody>
      </p:sp>
      <p:sp>
        <p:nvSpPr>
          <p:cNvPr id="4" name="Slide Number Placeholder 3"/>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3737822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2" y="273050"/>
            <a:ext cx="4011084" cy="1162050"/>
          </a:xfrm>
        </p:spPr>
        <p:txBody>
          <a:bodyPr anchor="b"/>
          <a:lstStyle>
            <a:lvl1pPr algn="ctr">
              <a:defRPr sz="15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766733" y="273053"/>
            <a:ext cx="6815667" cy="5580293"/>
          </a:xfrm>
        </p:spPr>
        <p:txBody>
          <a:bodyPr/>
          <a:lstStyle>
            <a:lvl1pPr>
              <a:defRPr sz="24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500">
                <a:latin typeface="Arial" panose="020B0604020202020204" pitchFamily="34" charset="0"/>
                <a:cs typeface="Arial" panose="020B0604020202020204" pitchFamily="34" charset="0"/>
              </a:defRPr>
            </a:lvl4pPr>
            <a:lvl5pPr marL="1543050" indent="-171450">
              <a:buFont typeface="Arial" panose="020B0604020202020204" pitchFamily="34" charset="0"/>
              <a:buChar char="•"/>
              <a:defRPr sz="1500">
                <a:latin typeface="Arial" panose="020B0604020202020204" pitchFamily="34" charset="0"/>
                <a:cs typeface="Arial" panose="020B0604020202020204" pitchFamily="34" charset="0"/>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1435103"/>
            <a:ext cx="4011084" cy="4472407"/>
          </a:xfrm>
        </p:spPr>
        <p:txBody>
          <a:bodyPr/>
          <a:lstStyle>
            <a:lvl1pPr marL="0" indent="0">
              <a:buNone/>
              <a:defRPr sz="1050">
                <a:latin typeface="Arial" panose="020B0604020202020204" pitchFamily="34" charset="0"/>
                <a:cs typeface="Arial" panose="020B0604020202020204" pitchFamily="34"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6"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2E3DABA-34F8-4C04-A430-2126E00B169E}" type="datetimeFigureOut">
              <a:rPr lang="en-US" smtClean="0"/>
              <a:t>9/12/2024</a:t>
            </a:fld>
            <a:endParaRPr lang="en-US"/>
          </a:p>
        </p:txBody>
      </p:sp>
      <p:sp>
        <p:nvSpPr>
          <p:cNvPr id="7" name="Slide Number Placeholder 6"/>
          <p:cNvSpPr>
            <a:spLocks noGrp="1"/>
          </p:cNvSpPr>
          <p:nvPr>
            <p:ph type="sldNum" sz="quarter" idx="11"/>
          </p:nvPr>
        </p:nvSpPr>
        <p:spPr>
          <a:xfrm>
            <a:off x="8128000" y="6245225"/>
            <a:ext cx="2844800" cy="476250"/>
          </a:xfrm>
        </p:spPr>
        <p:txBody>
          <a:bodyPr/>
          <a:lstStyle>
            <a:lvl1pPr>
              <a:defRPr>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2197096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5" descr="I:\aOutsideOffice\Jenni Knaus ODE\Publishing Development ODE\1170823_ODE_HLogo TAG_2016-FINAL-RGB from Illustratorr.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73600" y="5853116"/>
            <a:ext cx="2540000" cy="85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389717" y="4800600"/>
            <a:ext cx="7315200" cy="566738"/>
          </a:xfrm>
        </p:spPr>
        <p:txBody>
          <a:bodyPr anchor="b"/>
          <a:lstStyle>
            <a:lvl1pPr algn="ctr">
              <a:defRPr sz="1500" b="0" u="sng">
                <a:latin typeface="Bookman Old Style" panose="02050604050505020204" pitchFamily="18" charset="0"/>
              </a:defRPr>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atin typeface="Bookman Old Style" panose="02050604050505020204" pitchFamily="18"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41"/>
            <a:ext cx="7315200" cy="486005"/>
          </a:xfrm>
        </p:spPr>
        <p:txBody>
          <a:bodyPr/>
          <a:lstStyle>
            <a:lvl1pPr marL="0" indent="0" algn="ctr">
              <a:buNone/>
              <a:defRPr sz="1050">
                <a:latin typeface="Bookman Old Style" panose="020506040505050202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fld id="{12E3DABA-34F8-4C04-A430-2126E00B169E}" type="datetimeFigureOut">
              <a:rPr lang="en-US" smtClean="0"/>
              <a:t>9/12/2024</a:t>
            </a:fld>
            <a:endParaRPr lang="en-US"/>
          </a:p>
        </p:txBody>
      </p:sp>
      <p:sp>
        <p:nvSpPr>
          <p:cNvPr id="7" name="Slide Number Placeholder 6"/>
          <p:cNvSpPr>
            <a:spLocks noGrp="1"/>
          </p:cNvSpPr>
          <p:nvPr>
            <p:ph type="sldNum" sz="quarter" idx="11"/>
          </p:nvPr>
        </p:nvSpPr>
        <p:spPr>
          <a:xfrm>
            <a:off x="8128000" y="6245225"/>
            <a:ext cx="2844800" cy="476250"/>
          </a:xfrm>
        </p:spPr>
        <p:txBody>
          <a:bodyPr/>
          <a:lstStyle>
            <a:lvl1pPr>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87903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17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117600" y="1600200"/>
            <a:ext cx="10972800" cy="431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38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50">
                <a:latin typeface="Arial" panose="020B0604020202020204" pitchFamily="34" charset="0"/>
                <a:cs typeface="Arial" panose="020B0604020202020204" pitchFamily="34" charset="0"/>
              </a:defRPr>
            </a:lvl1pPr>
          </a:lstStyle>
          <a:p>
            <a:fld id="{12E3DABA-34F8-4C04-A430-2126E00B169E}" type="datetimeFigureOut">
              <a:rPr lang="en-US" smtClean="0"/>
              <a:t>9/12/2024</a:t>
            </a:fld>
            <a:endParaRPr lang="en-US"/>
          </a:p>
        </p:txBody>
      </p:sp>
      <p:sp>
        <p:nvSpPr>
          <p:cNvPr id="16390" name="Rectangle 6"/>
          <p:cNvSpPr>
            <a:spLocks noGrp="1" noChangeArrowheads="1"/>
          </p:cNvSpPr>
          <p:nvPr>
            <p:ph type="sldNum" sz="quarter" idx="4"/>
          </p:nvPr>
        </p:nvSpPr>
        <p:spPr bwMode="auto">
          <a:xfrm>
            <a:off x="84328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50">
                <a:latin typeface="Arial" panose="020B0604020202020204" pitchFamily="34" charset="0"/>
                <a:cs typeface="Arial" panose="020B0604020202020204" pitchFamily="34" charset="0"/>
              </a:defRPr>
            </a:lvl1pPr>
          </a:lstStyle>
          <a:p>
            <a:fld id="{BFDD91D7-4298-44E0-B598-16E7E5EDE26B}" type="slidenum">
              <a:rPr lang="en-US" smtClean="0"/>
              <a:t>‹#›</a:t>
            </a:fld>
            <a:endParaRPr lang="en-US"/>
          </a:p>
        </p:txBody>
      </p:sp>
    </p:spTree>
    <p:extLst>
      <p:ext uri="{BB962C8B-B14F-4D97-AF65-F5344CB8AC3E}">
        <p14:creationId xmlns:p14="http://schemas.microsoft.com/office/powerpoint/2010/main" val="3464754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3300">
          <a:solidFill>
            <a:schemeClr val="tx2"/>
          </a:solidFill>
          <a:latin typeface="+mj-lt"/>
          <a:ea typeface="+mj-ea"/>
          <a:cs typeface="+mj-cs"/>
        </a:defRPr>
      </a:lvl1pPr>
      <a:lvl2pPr algn="ctr" rtl="0" eaLnBrk="1" fontAlgn="base" hangingPunct="1">
        <a:spcBef>
          <a:spcPct val="0"/>
        </a:spcBef>
        <a:spcAft>
          <a:spcPct val="0"/>
        </a:spcAft>
        <a:defRPr sz="3300">
          <a:solidFill>
            <a:schemeClr val="tx2"/>
          </a:solidFill>
          <a:latin typeface="Arial" charset="0"/>
        </a:defRPr>
      </a:lvl2pPr>
      <a:lvl3pPr algn="ctr" rtl="0" eaLnBrk="1" fontAlgn="base" hangingPunct="1">
        <a:spcBef>
          <a:spcPct val="0"/>
        </a:spcBef>
        <a:spcAft>
          <a:spcPct val="0"/>
        </a:spcAft>
        <a:defRPr sz="3300">
          <a:solidFill>
            <a:schemeClr val="tx2"/>
          </a:solidFill>
          <a:latin typeface="Arial" charset="0"/>
        </a:defRPr>
      </a:lvl3pPr>
      <a:lvl4pPr algn="ctr" rtl="0" eaLnBrk="1" fontAlgn="base" hangingPunct="1">
        <a:spcBef>
          <a:spcPct val="0"/>
        </a:spcBef>
        <a:spcAft>
          <a:spcPct val="0"/>
        </a:spcAft>
        <a:defRPr sz="3300">
          <a:solidFill>
            <a:schemeClr val="tx2"/>
          </a:solidFill>
          <a:latin typeface="Arial" charset="0"/>
        </a:defRPr>
      </a:lvl4pPr>
      <a:lvl5pPr algn="ctr" rtl="0" eaLnBrk="1" fontAlgn="base" hangingPunct="1">
        <a:spcBef>
          <a:spcPct val="0"/>
        </a:spcBef>
        <a:spcAft>
          <a:spcPct val="0"/>
        </a:spcAft>
        <a:defRPr sz="3300">
          <a:solidFill>
            <a:schemeClr val="tx2"/>
          </a:solidFill>
          <a:latin typeface="Arial" charset="0"/>
        </a:defRPr>
      </a:lvl5pPr>
      <a:lvl6pPr marL="342900" algn="ctr" rtl="0" eaLnBrk="1" fontAlgn="base" hangingPunct="1">
        <a:spcBef>
          <a:spcPct val="0"/>
        </a:spcBef>
        <a:spcAft>
          <a:spcPct val="0"/>
        </a:spcAft>
        <a:defRPr sz="3300">
          <a:solidFill>
            <a:schemeClr val="tx2"/>
          </a:solidFill>
          <a:latin typeface="Arial" charset="0"/>
        </a:defRPr>
      </a:lvl6pPr>
      <a:lvl7pPr marL="685800" algn="ctr" rtl="0" eaLnBrk="1" fontAlgn="base" hangingPunct="1">
        <a:spcBef>
          <a:spcPct val="0"/>
        </a:spcBef>
        <a:spcAft>
          <a:spcPct val="0"/>
        </a:spcAft>
        <a:defRPr sz="3300">
          <a:solidFill>
            <a:schemeClr val="tx2"/>
          </a:solidFill>
          <a:latin typeface="Arial" charset="0"/>
        </a:defRPr>
      </a:lvl7pPr>
      <a:lvl8pPr marL="1028700" algn="ctr" rtl="0" eaLnBrk="1" fontAlgn="base" hangingPunct="1">
        <a:spcBef>
          <a:spcPct val="0"/>
        </a:spcBef>
        <a:spcAft>
          <a:spcPct val="0"/>
        </a:spcAft>
        <a:defRPr sz="3300">
          <a:solidFill>
            <a:schemeClr val="tx2"/>
          </a:solidFill>
          <a:latin typeface="Arial" charset="0"/>
        </a:defRPr>
      </a:lvl8pPr>
      <a:lvl9pPr marL="1371600" algn="ctr" rtl="0" eaLnBrk="1" fontAlgn="base" hangingPunct="1">
        <a:spcBef>
          <a:spcPct val="0"/>
        </a:spcBef>
        <a:spcAft>
          <a:spcPct val="0"/>
        </a:spcAft>
        <a:defRPr sz="3300">
          <a:solidFill>
            <a:schemeClr val="tx2"/>
          </a:solidFill>
          <a:latin typeface="Arial" charset="0"/>
        </a:defRPr>
      </a:lvl9pPr>
    </p:titleStyle>
    <p:bodyStyle>
      <a:lvl1pPr marL="257175" indent="-257175" algn="l" rtl="0" eaLnBrk="1" fontAlgn="base" hangingPunct="1">
        <a:spcBef>
          <a:spcPct val="20000"/>
        </a:spcBef>
        <a:spcAft>
          <a:spcPct val="0"/>
        </a:spcAft>
        <a:buChar char="•"/>
        <a:defRPr sz="24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a:solidFill>
            <a:schemeClr val="tx1"/>
          </a:solidFill>
          <a:latin typeface="+mn-lt"/>
        </a:defRPr>
      </a:lvl2pPr>
      <a:lvl3pPr marL="857250" indent="-171450" algn="l" rtl="0" eaLnBrk="1" fontAlgn="base" hangingPunct="1">
        <a:spcBef>
          <a:spcPct val="20000"/>
        </a:spcBef>
        <a:spcAft>
          <a:spcPct val="0"/>
        </a:spcAft>
        <a:buChar char="•"/>
        <a:defRPr sz="1800">
          <a:solidFill>
            <a:schemeClr val="tx1"/>
          </a:solidFill>
          <a:latin typeface="+mn-lt"/>
        </a:defRPr>
      </a:lvl3pPr>
      <a:lvl4pPr marL="1200150" indent="-171450" algn="l" rtl="0" eaLnBrk="1" fontAlgn="base" hangingPunct="1">
        <a:spcBef>
          <a:spcPct val="20000"/>
        </a:spcBef>
        <a:spcAft>
          <a:spcPct val="0"/>
        </a:spcAft>
        <a:buChar char="–"/>
        <a:defRPr sz="1500">
          <a:solidFill>
            <a:schemeClr val="tx1"/>
          </a:solidFill>
          <a:latin typeface="+mn-lt"/>
        </a:defRPr>
      </a:lvl4pPr>
      <a:lvl5pPr marL="1543050" indent="-171450" algn="l" rtl="0" eaLnBrk="1" fontAlgn="base" hangingPunct="1">
        <a:spcBef>
          <a:spcPct val="20000"/>
        </a:spcBef>
        <a:spcAft>
          <a:spcPct val="0"/>
        </a:spcAft>
        <a:buChar char="»"/>
        <a:defRPr sz="1500">
          <a:solidFill>
            <a:schemeClr val="tx1"/>
          </a:solidFill>
          <a:latin typeface="+mn-lt"/>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46CE7D5-CF57-46EF-B807-FDD0502418D4}" type="datetimeFigureOut">
              <a:rPr lang="en-US" smtClean="0"/>
              <a:t>9/12/2024</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97208484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126581" y="1028700"/>
            <a:ext cx="6115050" cy="1165860"/>
          </a:xfrm>
        </p:spPr>
        <p:txBody>
          <a:bodyPr>
            <a:normAutofit/>
          </a:bodyPr>
          <a:lstStyle/>
          <a:p>
            <a:pPr algn="ctr"/>
            <a:r>
              <a:rPr lang="en-US" altLang="en-US" sz="3200" b="1" dirty="0">
                <a:latin typeface="Arial"/>
                <a:cs typeface="Arial"/>
              </a:rPr>
              <a:t>Welcome Salish Ponds Families!</a:t>
            </a:r>
          </a:p>
        </p:txBody>
      </p:sp>
      <p:sp>
        <p:nvSpPr>
          <p:cNvPr id="48131" name="Content Placeholder 2"/>
          <p:cNvSpPr>
            <a:spLocks noGrp="1"/>
          </p:cNvSpPr>
          <p:nvPr>
            <p:ph idx="1"/>
          </p:nvPr>
        </p:nvSpPr>
        <p:spPr>
          <a:xfrm>
            <a:off x="2189527" y="1933832"/>
            <a:ext cx="7989157" cy="3371850"/>
          </a:xfrm>
          <a:prstGeom prst="rect">
            <a:avLst/>
          </a:prstGeom>
        </p:spPr>
        <p:txBody>
          <a:bodyPr>
            <a:normAutofit/>
          </a:bodyPr>
          <a:lstStyle/>
          <a:p>
            <a:pPr marL="0" indent="0" algn="ctr">
              <a:buNone/>
            </a:pPr>
            <a:r>
              <a:rPr lang="en-US" altLang="en-US" sz="3200" b="1" dirty="0" err="1">
                <a:solidFill>
                  <a:schemeClr val="tx1"/>
                </a:solidFill>
                <a:latin typeface="Arial" panose="020B0604020202020204" pitchFamily="34" charset="0"/>
                <a:cs typeface="Arial" panose="020B0604020202020204" pitchFamily="34" charset="0"/>
              </a:rPr>
              <a:t>Bienvenidas</a:t>
            </a:r>
            <a:r>
              <a:rPr lang="en-US" altLang="en-US" sz="3200" b="1" dirty="0">
                <a:solidFill>
                  <a:schemeClr val="tx1"/>
                </a:solidFill>
                <a:latin typeface="Arial" panose="020B0604020202020204" pitchFamily="34" charset="0"/>
                <a:cs typeface="Arial" panose="020B0604020202020204" pitchFamily="34" charset="0"/>
              </a:rPr>
              <a:t> </a:t>
            </a:r>
            <a:r>
              <a:rPr lang="en-US" altLang="en-US" sz="3200" b="1" dirty="0" err="1">
                <a:solidFill>
                  <a:schemeClr val="tx1"/>
                </a:solidFill>
                <a:latin typeface="Arial" panose="020B0604020202020204" pitchFamily="34" charset="0"/>
                <a:cs typeface="Arial" panose="020B0604020202020204" pitchFamily="34" charset="0"/>
              </a:rPr>
              <a:t>Familieas</a:t>
            </a:r>
            <a:r>
              <a:rPr lang="en-US" altLang="en-US" sz="3200" b="1" dirty="0">
                <a:solidFill>
                  <a:schemeClr val="tx1"/>
                </a:solidFill>
                <a:latin typeface="Arial" panose="020B0604020202020204" pitchFamily="34" charset="0"/>
                <a:cs typeface="Arial" panose="020B0604020202020204" pitchFamily="34" charset="0"/>
              </a:rPr>
              <a:t> De</a:t>
            </a:r>
          </a:p>
          <a:p>
            <a:pPr marL="0" indent="0" algn="ctr">
              <a:buNone/>
            </a:pPr>
            <a:r>
              <a:rPr lang="en-US" altLang="en-US" sz="3200" b="1" dirty="0" err="1">
                <a:solidFill>
                  <a:schemeClr val="tx1"/>
                </a:solidFill>
                <a:latin typeface="Arial" panose="020B0604020202020204" pitchFamily="34" charset="0"/>
                <a:cs typeface="Arial" panose="020B0604020202020204" pitchFamily="34" charset="0"/>
              </a:rPr>
              <a:t>Estanques</a:t>
            </a:r>
            <a:r>
              <a:rPr lang="en-US" altLang="en-US" sz="3200" b="1" dirty="0">
                <a:solidFill>
                  <a:schemeClr val="tx1"/>
                </a:solidFill>
                <a:latin typeface="Arial" panose="020B0604020202020204" pitchFamily="34" charset="0"/>
                <a:cs typeface="Arial" panose="020B0604020202020204" pitchFamily="34" charset="0"/>
              </a:rPr>
              <a:t> Salish!</a:t>
            </a:r>
          </a:p>
          <a:p>
            <a:pPr marL="0" indent="0" algn="ctr">
              <a:buNone/>
            </a:pPr>
            <a:endParaRPr lang="en-US" altLang="en-US" dirty="0"/>
          </a:p>
        </p:txBody>
      </p:sp>
      <p:pic>
        <p:nvPicPr>
          <p:cNvPr id="3" name="Picture 2" descr="A logo for a school&#10;&#10;Description automatically generated">
            <a:extLst>
              <a:ext uri="{FF2B5EF4-FFF2-40B4-BE49-F238E27FC236}">
                <a16:creationId xmlns:a16="http://schemas.microsoft.com/office/drawing/2014/main" id="{B117D655-6013-A8D0-06B0-0B98001F33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044" y="843219"/>
            <a:ext cx="2343150" cy="2181225"/>
          </a:xfrm>
          <a:prstGeom prst="rect">
            <a:avLst/>
          </a:prstGeom>
        </p:spPr>
      </p:pic>
    </p:spTree>
    <p:extLst>
      <p:ext uri="{BB962C8B-B14F-4D97-AF65-F5344CB8AC3E}">
        <p14:creationId xmlns:p14="http://schemas.microsoft.com/office/powerpoint/2010/main" val="1649577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140359" y="659605"/>
            <a:ext cx="6539933" cy="742950"/>
          </a:xfrm>
        </p:spPr>
        <p:txBody>
          <a:bodyPr>
            <a:noAutofit/>
          </a:bodyPr>
          <a:lstStyle/>
          <a:p>
            <a:r>
              <a:rPr lang="en-US" altLang="en-US" sz="2700" dirty="0">
                <a:latin typeface="Arial"/>
                <a:cs typeface="Arial"/>
              </a:rPr>
              <a:t>   Upcoming Events</a:t>
            </a:r>
            <a:br>
              <a:rPr lang="en-US" altLang="en-US" sz="2700" dirty="0"/>
            </a:br>
            <a:r>
              <a:rPr lang="en-US" sz="2700" dirty="0" err="1">
                <a:latin typeface="Arial"/>
                <a:cs typeface="Arial"/>
              </a:rPr>
              <a:t>Próximos</a:t>
            </a:r>
            <a:r>
              <a:rPr lang="en-US" sz="2700" dirty="0">
                <a:latin typeface="Arial"/>
                <a:cs typeface="Arial"/>
              </a:rPr>
              <a:t> </a:t>
            </a:r>
            <a:r>
              <a:rPr lang="en-US" sz="2700" dirty="0" err="1">
                <a:latin typeface="Arial"/>
                <a:cs typeface="Arial"/>
              </a:rPr>
              <a:t>Eventos</a:t>
            </a:r>
            <a:endParaRPr lang="en-US" altLang="en-US" sz="2700" dirty="0">
              <a:latin typeface="Arial"/>
              <a:cs typeface="Arial"/>
            </a:endParaRPr>
          </a:p>
        </p:txBody>
      </p:sp>
      <p:sp>
        <p:nvSpPr>
          <p:cNvPr id="56323" name="Rectangle 3"/>
          <p:cNvSpPr>
            <a:spLocks noGrp="1" noChangeArrowheads="1"/>
          </p:cNvSpPr>
          <p:nvPr>
            <p:ph idx="1"/>
          </p:nvPr>
        </p:nvSpPr>
        <p:spPr>
          <a:xfrm>
            <a:off x="2602985" y="1788493"/>
            <a:ext cx="3493846" cy="4038600"/>
          </a:xfrm>
        </p:spPr>
        <p:txBody>
          <a:bodyPr/>
          <a:lstStyle/>
          <a:p>
            <a:pPr eaLnBrk="1" hangingPunct="1"/>
            <a:endParaRPr lang="en-US" sz="1800" dirty="0">
              <a:latin typeface="Arial"/>
              <a:cs typeface="Arial"/>
            </a:endParaRPr>
          </a:p>
          <a:p>
            <a:r>
              <a:rPr lang="en-US" sz="1800" dirty="0">
                <a:latin typeface="Arial"/>
                <a:cs typeface="Arial"/>
              </a:rPr>
              <a:t>Assemblies </a:t>
            </a:r>
            <a:endParaRPr lang="en-US" sz="1800" dirty="0"/>
          </a:p>
          <a:p>
            <a:endParaRPr lang="en-US" sz="1800" dirty="0"/>
          </a:p>
          <a:p>
            <a:r>
              <a:rPr lang="en-US" sz="1800" dirty="0">
                <a:latin typeface="Arial"/>
                <a:cs typeface="Arial"/>
              </a:rPr>
              <a:t>PTO meetings</a:t>
            </a:r>
            <a:endParaRPr lang="en-US" sz="1800" dirty="0"/>
          </a:p>
          <a:p>
            <a:endParaRPr lang="en-US" sz="1800" dirty="0"/>
          </a:p>
          <a:p>
            <a:r>
              <a:rPr lang="en-US" sz="1800" dirty="0">
                <a:latin typeface="Arial"/>
                <a:cs typeface="Arial"/>
              </a:rPr>
              <a:t>Conferences</a:t>
            </a:r>
          </a:p>
          <a:p>
            <a:endParaRPr lang="en-US" sz="1800" dirty="0"/>
          </a:p>
          <a:p>
            <a:r>
              <a:rPr lang="en-US" sz="1800" dirty="0">
                <a:latin typeface="Arial"/>
                <a:cs typeface="Arial"/>
              </a:rPr>
              <a:t>Literacy and Math Nights</a:t>
            </a:r>
          </a:p>
          <a:p>
            <a:pPr marL="0" indent="0">
              <a:buNone/>
            </a:pPr>
            <a:endParaRPr lang="en-US" altLang="en-US" sz="2000" dirty="0"/>
          </a:p>
          <a:p>
            <a:endParaRPr lang="en-US" sz="1800" dirty="0"/>
          </a:p>
        </p:txBody>
      </p:sp>
      <p:sp>
        <p:nvSpPr>
          <p:cNvPr id="4" name="TextBox 3">
            <a:extLst>
              <a:ext uri="{FF2B5EF4-FFF2-40B4-BE49-F238E27FC236}">
                <a16:creationId xmlns:a16="http://schemas.microsoft.com/office/drawing/2014/main" id="{C539459D-DD6F-F04A-DC62-BDBF0B15BF11}"/>
              </a:ext>
            </a:extLst>
          </p:cNvPr>
          <p:cNvSpPr txBox="1"/>
          <p:nvPr/>
        </p:nvSpPr>
        <p:spPr>
          <a:xfrm>
            <a:off x="6320481" y="2108886"/>
            <a:ext cx="5121874"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a:t>
            </a:r>
            <a:r>
              <a:rPr lang="en-US" dirty="0" err="1"/>
              <a:t>Asambleas</a:t>
            </a:r>
            <a:r>
              <a:rPr lang="en-US" dirty="0"/>
              <a:t> ​</a:t>
            </a:r>
          </a:p>
          <a:p>
            <a:r>
              <a:rPr lang="en-US" dirty="0"/>
              <a:t> ​ </a:t>
            </a:r>
          </a:p>
          <a:p>
            <a:pPr marL="285750" indent="-285750">
              <a:buFont typeface="Arial"/>
              <a:buChar char="•"/>
            </a:pPr>
            <a:r>
              <a:rPr lang="en-US" dirty="0"/>
              <a:t>PTO </a:t>
            </a:r>
            <a:r>
              <a:rPr lang="en-US" dirty="0" err="1"/>
              <a:t>reuniones</a:t>
            </a:r>
            <a:endParaRPr lang="en-US" dirty="0"/>
          </a:p>
          <a:p>
            <a:pPr marL="285750" indent="-285750">
              <a:buFont typeface="Arial"/>
              <a:buChar char="•"/>
            </a:pPr>
            <a:endParaRPr lang="en-US" dirty="0"/>
          </a:p>
          <a:p>
            <a:pPr marL="285750" indent="-285750">
              <a:buFont typeface="Arial"/>
              <a:buChar char="•"/>
            </a:pPr>
            <a:r>
              <a:rPr lang="en-US" dirty="0" err="1"/>
              <a:t>Conferencias</a:t>
            </a:r>
            <a:r>
              <a:rPr lang="en-US" dirty="0"/>
              <a:t>​ ​ </a:t>
            </a:r>
          </a:p>
          <a:p>
            <a:pPr marL="285750" indent="-285750">
              <a:buFont typeface="Arial"/>
              <a:buChar char="•"/>
            </a:pPr>
            <a:endParaRPr lang="en-US" dirty="0"/>
          </a:p>
          <a:p>
            <a:pPr marL="285750" indent="-285750">
              <a:buFont typeface="Arial"/>
              <a:buChar char="•"/>
            </a:pPr>
            <a:r>
              <a:rPr lang="en-US" dirty="0"/>
              <a:t>Noches de </a:t>
            </a:r>
            <a:r>
              <a:rPr lang="en-US" dirty="0" err="1"/>
              <a:t>alfabetización</a:t>
            </a:r>
            <a:r>
              <a:rPr lang="en-US" dirty="0"/>
              <a:t> y </a:t>
            </a:r>
            <a:r>
              <a:rPr lang="en-US" dirty="0" err="1"/>
              <a:t>matemáticas</a:t>
            </a:r>
            <a:r>
              <a:rPr lang="en-US" dirty="0"/>
              <a:t> ​ ​</a:t>
            </a:r>
            <a:endParaRPr lang="en-US" dirty="0">
              <a:cs typeface="Arial"/>
            </a:endParaRPr>
          </a:p>
        </p:txBody>
      </p:sp>
      <p:sp>
        <p:nvSpPr>
          <p:cNvPr id="6" name="Rectangle 2">
            <a:extLst>
              <a:ext uri="{FF2B5EF4-FFF2-40B4-BE49-F238E27FC236}">
                <a16:creationId xmlns:a16="http://schemas.microsoft.com/office/drawing/2014/main" id="{F1152B71-DD4A-8B5C-3E9C-EE6E470E2FC6}"/>
              </a:ext>
            </a:extLst>
          </p:cNvPr>
          <p:cNvSpPr txBox="1">
            <a:spLocks noChangeArrowheads="1"/>
          </p:cNvSpPr>
          <p:nvPr/>
        </p:nvSpPr>
        <p:spPr bwMode="auto">
          <a:xfrm>
            <a:off x="2891164" y="4848546"/>
            <a:ext cx="6539933"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ctr" rtl="0" eaLnBrk="1" fontAlgn="base" hangingPunct="1">
              <a:spcBef>
                <a:spcPct val="0"/>
              </a:spcBef>
              <a:spcAft>
                <a:spcPct val="0"/>
              </a:spcAft>
              <a:defRPr sz="30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300">
                <a:solidFill>
                  <a:schemeClr val="tx2"/>
                </a:solidFill>
                <a:latin typeface="Arial" charset="0"/>
              </a:defRPr>
            </a:lvl2pPr>
            <a:lvl3pPr algn="ctr" rtl="0" eaLnBrk="1" fontAlgn="base" hangingPunct="1">
              <a:spcBef>
                <a:spcPct val="0"/>
              </a:spcBef>
              <a:spcAft>
                <a:spcPct val="0"/>
              </a:spcAft>
              <a:defRPr sz="3300">
                <a:solidFill>
                  <a:schemeClr val="tx2"/>
                </a:solidFill>
                <a:latin typeface="Arial" charset="0"/>
              </a:defRPr>
            </a:lvl3pPr>
            <a:lvl4pPr algn="ctr" rtl="0" eaLnBrk="1" fontAlgn="base" hangingPunct="1">
              <a:spcBef>
                <a:spcPct val="0"/>
              </a:spcBef>
              <a:spcAft>
                <a:spcPct val="0"/>
              </a:spcAft>
              <a:defRPr sz="3300">
                <a:solidFill>
                  <a:schemeClr val="tx2"/>
                </a:solidFill>
                <a:latin typeface="Arial" charset="0"/>
              </a:defRPr>
            </a:lvl4pPr>
            <a:lvl5pPr algn="ctr" rtl="0" eaLnBrk="1" fontAlgn="base" hangingPunct="1">
              <a:spcBef>
                <a:spcPct val="0"/>
              </a:spcBef>
              <a:spcAft>
                <a:spcPct val="0"/>
              </a:spcAft>
              <a:defRPr sz="3300">
                <a:solidFill>
                  <a:schemeClr val="tx2"/>
                </a:solidFill>
                <a:latin typeface="Arial" charset="0"/>
              </a:defRPr>
            </a:lvl5pPr>
            <a:lvl6pPr marL="342900" algn="ctr" rtl="0" eaLnBrk="1" fontAlgn="base" hangingPunct="1">
              <a:spcBef>
                <a:spcPct val="0"/>
              </a:spcBef>
              <a:spcAft>
                <a:spcPct val="0"/>
              </a:spcAft>
              <a:defRPr sz="3300">
                <a:solidFill>
                  <a:schemeClr val="tx2"/>
                </a:solidFill>
                <a:latin typeface="Arial" charset="0"/>
              </a:defRPr>
            </a:lvl6pPr>
            <a:lvl7pPr marL="685800" algn="ctr" rtl="0" eaLnBrk="1" fontAlgn="base" hangingPunct="1">
              <a:spcBef>
                <a:spcPct val="0"/>
              </a:spcBef>
              <a:spcAft>
                <a:spcPct val="0"/>
              </a:spcAft>
              <a:defRPr sz="3300">
                <a:solidFill>
                  <a:schemeClr val="tx2"/>
                </a:solidFill>
                <a:latin typeface="Arial" charset="0"/>
              </a:defRPr>
            </a:lvl7pPr>
            <a:lvl8pPr marL="1028700" algn="ctr" rtl="0" eaLnBrk="1" fontAlgn="base" hangingPunct="1">
              <a:spcBef>
                <a:spcPct val="0"/>
              </a:spcBef>
              <a:spcAft>
                <a:spcPct val="0"/>
              </a:spcAft>
              <a:defRPr sz="3300">
                <a:solidFill>
                  <a:schemeClr val="tx2"/>
                </a:solidFill>
                <a:latin typeface="Arial" charset="0"/>
              </a:defRPr>
            </a:lvl8pPr>
            <a:lvl9pPr marL="1371600" algn="ctr" rtl="0" eaLnBrk="1" fontAlgn="base" hangingPunct="1">
              <a:spcBef>
                <a:spcPct val="0"/>
              </a:spcBef>
              <a:spcAft>
                <a:spcPct val="0"/>
              </a:spcAft>
              <a:defRPr sz="3300">
                <a:solidFill>
                  <a:schemeClr val="tx2"/>
                </a:solidFill>
                <a:latin typeface="Arial" charset="0"/>
              </a:defRPr>
            </a:lvl9pPr>
          </a:lstStyle>
          <a:p>
            <a:endParaRPr lang="en-US" sz="2700" kern="0" dirty="0">
              <a:latin typeface="Arial"/>
              <a:cs typeface="Arial"/>
            </a:endParaRPr>
          </a:p>
        </p:txBody>
      </p:sp>
    </p:spTree>
    <p:extLst>
      <p:ext uri="{BB962C8B-B14F-4D97-AF65-F5344CB8AC3E}">
        <p14:creationId xmlns:p14="http://schemas.microsoft.com/office/powerpoint/2010/main" val="2570453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140359" y="659605"/>
            <a:ext cx="6539933" cy="742950"/>
          </a:xfrm>
        </p:spPr>
        <p:txBody>
          <a:bodyPr>
            <a:noAutofit/>
          </a:bodyPr>
          <a:lstStyle/>
          <a:p>
            <a:r>
              <a:rPr lang="en-US" altLang="en-US" sz="2800" dirty="0">
                <a:latin typeface="Arial"/>
                <a:cs typeface="Arial"/>
              </a:rPr>
              <a:t>Communication / </a:t>
            </a:r>
            <a:r>
              <a:rPr lang="es" sz="2800" dirty="0">
                <a:solidFill>
                  <a:srgbClr val="202124"/>
                </a:solidFill>
                <a:latin typeface="Arial"/>
                <a:cs typeface="Arial"/>
              </a:rPr>
              <a:t>Comunicación</a:t>
            </a:r>
            <a:br>
              <a:rPr lang="en-US" altLang="en-US" sz="2800" dirty="0"/>
            </a:br>
            <a:endParaRPr lang="en-US" sz="2800">
              <a:latin typeface="Arial"/>
              <a:cs typeface="Arial"/>
            </a:endParaRPr>
          </a:p>
        </p:txBody>
      </p:sp>
      <p:sp>
        <p:nvSpPr>
          <p:cNvPr id="56323" name="Rectangle 3"/>
          <p:cNvSpPr>
            <a:spLocks noGrp="1" noChangeArrowheads="1"/>
          </p:cNvSpPr>
          <p:nvPr>
            <p:ph idx="1"/>
          </p:nvPr>
        </p:nvSpPr>
        <p:spPr>
          <a:xfrm>
            <a:off x="2685363" y="1397196"/>
            <a:ext cx="7849602" cy="4038600"/>
          </a:xfrm>
        </p:spPr>
        <p:txBody>
          <a:bodyPr/>
          <a:lstStyle/>
          <a:p>
            <a:pPr eaLnBrk="1" hangingPunct="1"/>
            <a:endParaRPr lang="en-US" sz="1800" dirty="0">
              <a:latin typeface="Arial"/>
              <a:cs typeface="Arial"/>
            </a:endParaRPr>
          </a:p>
          <a:p>
            <a:r>
              <a:rPr lang="en-US" sz="1800" dirty="0">
                <a:latin typeface="Arial"/>
                <a:cs typeface="Arial"/>
              </a:rPr>
              <a:t>Monthly newsletters and other school info sent out via Parent Square</a:t>
            </a:r>
            <a:endParaRPr lang="en-US" sz="1800" dirty="0" err="1"/>
          </a:p>
          <a:p>
            <a:r>
              <a:rPr lang="en-US" sz="1800" dirty="0">
                <a:latin typeface="Arial"/>
                <a:cs typeface="Arial"/>
              </a:rPr>
              <a:t>Please contact teacher first if you have a question or concern about something occurring at school (leave message with the office for teacher to call, or message teacher through Parent Square)</a:t>
            </a:r>
            <a:endParaRPr lang="en-US" sz="1800" dirty="0"/>
          </a:p>
          <a:p>
            <a:endParaRPr lang="en-US" sz="1800" dirty="0"/>
          </a:p>
          <a:p>
            <a:pPr marL="0" indent="0">
              <a:buNone/>
            </a:pPr>
            <a:endParaRPr lang="en-US" sz="1800" dirty="0"/>
          </a:p>
          <a:p>
            <a:r>
              <a:rPr lang="en-US" sz="1800" dirty="0" err="1">
                <a:latin typeface="Arial"/>
                <a:cs typeface="Arial"/>
              </a:rPr>
              <a:t>Boletines</a:t>
            </a:r>
            <a:r>
              <a:rPr lang="en-US" sz="1800" dirty="0">
                <a:latin typeface="Arial"/>
                <a:cs typeface="Arial"/>
              </a:rPr>
              <a:t> </a:t>
            </a:r>
            <a:r>
              <a:rPr lang="en-US" sz="1800" dirty="0" err="1">
                <a:latin typeface="Arial"/>
                <a:cs typeface="Arial"/>
              </a:rPr>
              <a:t>informativos</a:t>
            </a:r>
            <a:r>
              <a:rPr lang="en-US" sz="1800" dirty="0">
                <a:latin typeface="Arial"/>
                <a:cs typeface="Arial"/>
              </a:rPr>
              <a:t> </a:t>
            </a:r>
            <a:r>
              <a:rPr lang="en-US" sz="1800" dirty="0" err="1">
                <a:latin typeface="Arial"/>
                <a:cs typeface="Arial"/>
              </a:rPr>
              <a:t>mensuales</a:t>
            </a:r>
            <a:r>
              <a:rPr lang="en-US" sz="1800" dirty="0">
                <a:latin typeface="Arial"/>
                <a:cs typeface="Arial"/>
              </a:rPr>
              <a:t> y </a:t>
            </a:r>
            <a:r>
              <a:rPr lang="en-US" sz="1800" dirty="0" err="1">
                <a:latin typeface="Arial"/>
                <a:cs typeface="Arial"/>
              </a:rPr>
              <a:t>otra</a:t>
            </a:r>
            <a:r>
              <a:rPr lang="en-US" sz="1800" dirty="0">
                <a:latin typeface="Arial"/>
                <a:cs typeface="Arial"/>
              </a:rPr>
              <a:t> </a:t>
            </a:r>
            <a:r>
              <a:rPr lang="en-US" sz="1800" dirty="0" err="1">
                <a:latin typeface="Arial"/>
                <a:cs typeface="Arial"/>
              </a:rPr>
              <a:t>información</a:t>
            </a:r>
            <a:r>
              <a:rPr lang="en-US" sz="1800" dirty="0">
                <a:latin typeface="Arial"/>
                <a:cs typeface="Arial"/>
              </a:rPr>
              <a:t> escolar </a:t>
            </a:r>
            <a:r>
              <a:rPr lang="en-US" sz="1800" dirty="0" err="1">
                <a:latin typeface="Arial"/>
                <a:cs typeface="Arial"/>
              </a:rPr>
              <a:t>enviados</a:t>
            </a:r>
            <a:r>
              <a:rPr lang="en-US" sz="1800" dirty="0">
                <a:latin typeface="Arial"/>
                <a:cs typeface="Arial"/>
              </a:rPr>
              <a:t> a </a:t>
            </a:r>
            <a:r>
              <a:rPr lang="en-US" sz="1800" dirty="0" err="1">
                <a:latin typeface="Arial"/>
                <a:cs typeface="Arial"/>
              </a:rPr>
              <a:t>través</a:t>
            </a:r>
            <a:r>
              <a:rPr lang="en-US" sz="1800" dirty="0">
                <a:latin typeface="Arial"/>
                <a:cs typeface="Arial"/>
              </a:rPr>
              <a:t> de Parent Square </a:t>
            </a:r>
            <a:endParaRPr lang="en-US" dirty="0"/>
          </a:p>
          <a:p>
            <a:r>
              <a:rPr lang="en-US" sz="1800" dirty="0" err="1">
                <a:latin typeface="Arial"/>
                <a:cs typeface="Arial"/>
              </a:rPr>
              <a:t>Comuníquese</a:t>
            </a:r>
            <a:r>
              <a:rPr lang="en-US" sz="1800" dirty="0">
                <a:latin typeface="Arial"/>
                <a:cs typeface="Arial"/>
              </a:rPr>
              <a:t> con </a:t>
            </a:r>
            <a:r>
              <a:rPr lang="en-US" sz="1800" dirty="0" err="1">
                <a:latin typeface="Arial"/>
                <a:cs typeface="Arial"/>
              </a:rPr>
              <a:t>el</a:t>
            </a:r>
            <a:r>
              <a:rPr lang="en-US" sz="1800" dirty="0">
                <a:latin typeface="Arial"/>
                <a:cs typeface="Arial"/>
              </a:rPr>
              <a:t> maestro primero </a:t>
            </a:r>
            <a:r>
              <a:rPr lang="en-US" sz="1800" dirty="0" err="1">
                <a:latin typeface="Arial"/>
                <a:cs typeface="Arial"/>
              </a:rPr>
              <a:t>si</a:t>
            </a:r>
            <a:r>
              <a:rPr lang="en-US" sz="1800" dirty="0">
                <a:latin typeface="Arial"/>
                <a:cs typeface="Arial"/>
              </a:rPr>
              <a:t> </a:t>
            </a:r>
            <a:r>
              <a:rPr lang="en-US" sz="1800" dirty="0" err="1">
                <a:latin typeface="Arial"/>
                <a:cs typeface="Arial"/>
              </a:rPr>
              <a:t>tiene</a:t>
            </a:r>
            <a:r>
              <a:rPr lang="en-US" sz="1800" dirty="0">
                <a:latin typeface="Arial"/>
                <a:cs typeface="Arial"/>
              </a:rPr>
              <a:t> </a:t>
            </a:r>
            <a:r>
              <a:rPr lang="en-US" sz="1800" dirty="0" err="1">
                <a:latin typeface="Arial"/>
                <a:cs typeface="Arial"/>
              </a:rPr>
              <a:t>alguna</a:t>
            </a:r>
            <a:r>
              <a:rPr lang="en-US" sz="1800" dirty="0">
                <a:latin typeface="Arial"/>
                <a:cs typeface="Arial"/>
              </a:rPr>
              <a:t> </a:t>
            </a:r>
            <a:r>
              <a:rPr lang="en-US" sz="1800" dirty="0" err="1">
                <a:latin typeface="Arial"/>
                <a:cs typeface="Arial"/>
              </a:rPr>
              <a:t>pregunta</a:t>
            </a:r>
            <a:r>
              <a:rPr lang="en-US" sz="1800" dirty="0">
                <a:latin typeface="Arial"/>
                <a:cs typeface="Arial"/>
              </a:rPr>
              <a:t> o </a:t>
            </a:r>
            <a:r>
              <a:rPr lang="en-US" sz="1800" dirty="0" err="1">
                <a:latin typeface="Arial"/>
                <a:cs typeface="Arial"/>
              </a:rPr>
              <a:t>inquietud</a:t>
            </a:r>
            <a:r>
              <a:rPr lang="en-US" sz="1800" dirty="0">
                <a:latin typeface="Arial"/>
                <a:cs typeface="Arial"/>
              </a:rPr>
              <a:t> </a:t>
            </a:r>
            <a:r>
              <a:rPr lang="en-US" sz="1800" dirty="0" err="1">
                <a:latin typeface="Arial"/>
                <a:cs typeface="Arial"/>
              </a:rPr>
              <a:t>sobre</a:t>
            </a:r>
            <a:r>
              <a:rPr lang="en-US" sz="1800" dirty="0">
                <a:latin typeface="Arial"/>
                <a:cs typeface="Arial"/>
              </a:rPr>
              <a:t> algo que </a:t>
            </a:r>
            <a:r>
              <a:rPr lang="en-US" sz="1800" dirty="0" err="1">
                <a:latin typeface="Arial"/>
                <a:cs typeface="Arial"/>
              </a:rPr>
              <a:t>sucede</a:t>
            </a:r>
            <a:r>
              <a:rPr lang="en-US" sz="1800" dirty="0">
                <a:latin typeface="Arial"/>
                <a:cs typeface="Arial"/>
              </a:rPr>
              <a:t> </a:t>
            </a:r>
            <a:r>
              <a:rPr lang="en-US" sz="1800" dirty="0" err="1">
                <a:latin typeface="Arial"/>
                <a:cs typeface="Arial"/>
              </a:rPr>
              <a:t>en</a:t>
            </a:r>
            <a:r>
              <a:rPr lang="en-US" sz="1800" dirty="0">
                <a:latin typeface="Arial"/>
                <a:cs typeface="Arial"/>
              </a:rPr>
              <a:t> la </a:t>
            </a:r>
            <a:r>
              <a:rPr lang="en-US" sz="1800" dirty="0" err="1">
                <a:latin typeface="Arial"/>
                <a:cs typeface="Arial"/>
              </a:rPr>
              <a:t>escuela</a:t>
            </a:r>
            <a:r>
              <a:rPr lang="en-US" sz="1800" dirty="0">
                <a:latin typeface="Arial"/>
                <a:cs typeface="Arial"/>
              </a:rPr>
              <a:t> (</a:t>
            </a:r>
            <a:r>
              <a:rPr lang="en-US" sz="1800" dirty="0" err="1">
                <a:latin typeface="Arial"/>
                <a:cs typeface="Arial"/>
              </a:rPr>
              <a:t>deje</a:t>
            </a:r>
            <a:r>
              <a:rPr lang="en-US" sz="1800" dirty="0">
                <a:latin typeface="Arial"/>
                <a:cs typeface="Arial"/>
              </a:rPr>
              <a:t> un </a:t>
            </a:r>
            <a:r>
              <a:rPr lang="en-US" sz="1800" dirty="0" err="1">
                <a:latin typeface="Arial"/>
                <a:cs typeface="Arial"/>
              </a:rPr>
              <a:t>mensaje</a:t>
            </a:r>
            <a:r>
              <a:rPr lang="en-US" sz="1800" dirty="0">
                <a:latin typeface="Arial"/>
                <a:cs typeface="Arial"/>
              </a:rPr>
              <a:t> </a:t>
            </a:r>
            <a:r>
              <a:rPr lang="en-US" sz="1800" dirty="0" err="1">
                <a:latin typeface="Arial"/>
                <a:cs typeface="Arial"/>
              </a:rPr>
              <a:t>en</a:t>
            </a:r>
            <a:r>
              <a:rPr lang="en-US" sz="1800" dirty="0">
                <a:latin typeface="Arial"/>
                <a:cs typeface="Arial"/>
              </a:rPr>
              <a:t> la </a:t>
            </a:r>
            <a:r>
              <a:rPr lang="en-US" sz="1800" dirty="0" err="1">
                <a:latin typeface="Arial"/>
                <a:cs typeface="Arial"/>
              </a:rPr>
              <a:t>oficina</a:t>
            </a:r>
            <a:r>
              <a:rPr lang="en-US" sz="1800" dirty="0">
                <a:latin typeface="Arial"/>
                <a:cs typeface="Arial"/>
              </a:rPr>
              <a:t> para que </a:t>
            </a:r>
            <a:r>
              <a:rPr lang="en-US" sz="1800" dirty="0" err="1">
                <a:latin typeface="Arial"/>
                <a:cs typeface="Arial"/>
              </a:rPr>
              <a:t>el</a:t>
            </a:r>
            <a:r>
              <a:rPr lang="en-US" sz="1800" dirty="0">
                <a:latin typeface="Arial"/>
                <a:cs typeface="Arial"/>
              </a:rPr>
              <a:t> maestro </a:t>
            </a:r>
            <a:r>
              <a:rPr lang="en-US" sz="1800" dirty="0" err="1">
                <a:latin typeface="Arial"/>
                <a:cs typeface="Arial"/>
              </a:rPr>
              <a:t>llame</a:t>
            </a:r>
            <a:r>
              <a:rPr lang="en-US" sz="1800" dirty="0">
                <a:latin typeface="Arial"/>
                <a:cs typeface="Arial"/>
              </a:rPr>
              <a:t> o </a:t>
            </a:r>
            <a:r>
              <a:rPr lang="en-US" sz="1800" dirty="0" err="1">
                <a:latin typeface="Arial"/>
                <a:cs typeface="Arial"/>
              </a:rPr>
              <a:t>envíe</a:t>
            </a:r>
            <a:r>
              <a:rPr lang="en-US" sz="1800" dirty="0">
                <a:latin typeface="Arial"/>
                <a:cs typeface="Arial"/>
              </a:rPr>
              <a:t> un </a:t>
            </a:r>
            <a:r>
              <a:rPr lang="en-US" sz="1800" dirty="0" err="1">
                <a:latin typeface="Arial"/>
                <a:cs typeface="Arial"/>
              </a:rPr>
              <a:t>mensaje</a:t>
            </a:r>
            <a:r>
              <a:rPr lang="en-US" sz="1800" dirty="0">
                <a:latin typeface="Arial"/>
                <a:cs typeface="Arial"/>
              </a:rPr>
              <a:t> al maestro a </a:t>
            </a:r>
            <a:r>
              <a:rPr lang="en-US" sz="1800" dirty="0" err="1">
                <a:latin typeface="Arial"/>
                <a:cs typeface="Arial"/>
              </a:rPr>
              <a:t>través</a:t>
            </a:r>
            <a:r>
              <a:rPr lang="en-US" sz="1800" dirty="0">
                <a:latin typeface="Arial"/>
                <a:cs typeface="Arial"/>
              </a:rPr>
              <a:t> de Parent Square).</a:t>
            </a:r>
            <a:endParaRPr lang="en-US" dirty="0">
              <a:latin typeface="Arial"/>
              <a:cs typeface="Arial"/>
            </a:endParaRPr>
          </a:p>
          <a:p>
            <a:endParaRPr lang="en-US" dirty="0"/>
          </a:p>
          <a:p>
            <a:endParaRPr lang="en-US" dirty="0"/>
          </a:p>
          <a:p>
            <a:endParaRPr lang="en-US" sz="1800" dirty="0"/>
          </a:p>
        </p:txBody>
      </p:sp>
    </p:spTree>
    <p:extLst>
      <p:ext uri="{BB962C8B-B14F-4D97-AF65-F5344CB8AC3E}">
        <p14:creationId xmlns:p14="http://schemas.microsoft.com/office/powerpoint/2010/main" val="4173483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3126581" y="1028700"/>
            <a:ext cx="6115050" cy="742950"/>
          </a:xfrm>
        </p:spPr>
        <p:txBody>
          <a:bodyPr/>
          <a:lstStyle/>
          <a:p>
            <a:r>
              <a:rPr lang="en-US" altLang="en-US" sz="3200" b="1" dirty="0">
                <a:latin typeface="Arial"/>
                <a:cs typeface="Arial"/>
              </a:rPr>
              <a:t>Title I-A</a:t>
            </a:r>
            <a:r>
              <a:rPr lang="en-US" altLang="en-US" sz="3200" b="1" dirty="0">
                <a:solidFill>
                  <a:srgbClr val="1C1C1C"/>
                </a:solidFill>
                <a:latin typeface="Arial"/>
                <a:cs typeface="Arial"/>
              </a:rPr>
              <a:t> / </a:t>
            </a:r>
            <a:r>
              <a:rPr lang="es-ES" sz="3200" b="1" dirty="0">
                <a:solidFill>
                  <a:srgbClr val="000000"/>
                </a:solidFill>
                <a:latin typeface="Arial"/>
                <a:cs typeface="Arial"/>
              </a:rPr>
              <a:t>Título I-A</a:t>
            </a:r>
            <a:endParaRPr lang="en-US" altLang="en-US" sz="3200" b="1" dirty="0">
              <a:latin typeface="Arial"/>
              <a:cs typeface="Arial"/>
            </a:endParaRPr>
          </a:p>
        </p:txBody>
      </p:sp>
      <p:sp>
        <p:nvSpPr>
          <p:cNvPr id="48131" name="Content Placeholder 2"/>
          <p:cNvSpPr>
            <a:spLocks noGrp="1"/>
          </p:cNvSpPr>
          <p:nvPr>
            <p:ph idx="1"/>
          </p:nvPr>
        </p:nvSpPr>
        <p:spPr>
          <a:xfrm>
            <a:off x="2189527" y="1933832"/>
            <a:ext cx="7989157" cy="3371850"/>
          </a:xfrm>
          <a:prstGeom prst="rect">
            <a:avLst/>
          </a:prstGeom>
        </p:spPr>
        <p:txBody>
          <a:bodyPr/>
          <a:lstStyle/>
          <a:p>
            <a:pPr marL="0" indent="0" algn="ctr">
              <a:buNone/>
            </a:pPr>
            <a:endParaRPr lang="en-US" altLang="en-US" sz="2700" dirty="0"/>
          </a:p>
          <a:p>
            <a:pPr marL="0" indent="0" algn="ctr">
              <a:buNone/>
            </a:pPr>
            <a:r>
              <a:rPr lang="en-US" altLang="en-US" dirty="0">
                <a:latin typeface="Arial"/>
                <a:cs typeface="Arial"/>
              </a:rPr>
              <a:t>Objective: Provide information about our school’s Title I-A program for parents of students in our school.</a:t>
            </a:r>
            <a:endParaRPr lang="en-US" altLang="en-US" dirty="0"/>
          </a:p>
          <a:p>
            <a:pPr marL="0" indent="0" algn="ctr">
              <a:buNone/>
            </a:pPr>
            <a:endParaRPr lang="en-US" altLang="en-US" dirty="0"/>
          </a:p>
          <a:p>
            <a:pPr marL="0" indent="0" algn="ctr">
              <a:buNone/>
            </a:pPr>
            <a:r>
              <a:rPr lang="es-ES" dirty="0">
                <a:latin typeface="Arial"/>
                <a:cs typeface="Arial"/>
              </a:rPr>
              <a:t>Objecto: Proporcionar información sobre el programa Título I-A de nuestra escuela para los padres de los estudiantes en nuestra escuela.</a:t>
            </a:r>
            <a:r>
              <a:rPr lang="en-US" altLang="en-US" dirty="0">
                <a:latin typeface="Arial"/>
                <a:cs typeface="Arial"/>
              </a:rPr>
              <a:t>  </a:t>
            </a:r>
            <a:endParaRPr lang="en-US" altLang="en-US" dirty="0"/>
          </a:p>
        </p:txBody>
      </p:sp>
    </p:spTree>
    <p:extLst>
      <p:ext uri="{BB962C8B-B14F-4D97-AF65-F5344CB8AC3E}">
        <p14:creationId xmlns:p14="http://schemas.microsoft.com/office/powerpoint/2010/main" val="3186831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972122" y="637403"/>
            <a:ext cx="6115050" cy="742950"/>
          </a:xfrm>
        </p:spPr>
        <p:txBody>
          <a:bodyPr/>
          <a:lstStyle/>
          <a:p>
            <a:r>
              <a:rPr lang="en-US" altLang="en-US" dirty="0">
                <a:latin typeface="Arial"/>
                <a:cs typeface="Arial"/>
              </a:rPr>
              <a:t> </a:t>
            </a:r>
            <a:r>
              <a:rPr lang="en-US" sz="2400" dirty="0">
                <a:solidFill>
                  <a:srgbClr val="000000"/>
                </a:solidFill>
                <a:latin typeface="Arial"/>
                <a:cs typeface="Arial"/>
              </a:rPr>
              <a:t>What is “Title I-A”?</a:t>
            </a:r>
            <a:br>
              <a:rPr lang="en-US" sz="2400" dirty="0">
                <a:solidFill>
                  <a:srgbClr val="000000"/>
                </a:solidFill>
                <a:latin typeface="Arial"/>
                <a:cs typeface="Arial"/>
              </a:rPr>
            </a:br>
            <a:r>
              <a:rPr lang="en-US" sz="2400" dirty="0">
                <a:solidFill>
                  <a:srgbClr val="000000"/>
                </a:solidFill>
                <a:latin typeface="Arial"/>
                <a:cs typeface="Arial"/>
              </a:rPr>
              <a:t>¿</a:t>
            </a:r>
            <a:r>
              <a:rPr lang="en-US" sz="2400" dirty="0" err="1">
                <a:solidFill>
                  <a:srgbClr val="000000"/>
                </a:solidFill>
                <a:latin typeface="Arial"/>
                <a:cs typeface="Arial"/>
              </a:rPr>
              <a:t>Qué</a:t>
            </a:r>
            <a:r>
              <a:rPr lang="en-US" sz="2400" dirty="0">
                <a:solidFill>
                  <a:srgbClr val="000000"/>
                </a:solidFill>
                <a:latin typeface="Arial"/>
                <a:cs typeface="Arial"/>
              </a:rPr>
              <a:t> es “Title I”?</a:t>
            </a:r>
            <a:endParaRPr lang="en-US" altLang="en-US" dirty="0"/>
          </a:p>
        </p:txBody>
      </p:sp>
      <p:sp>
        <p:nvSpPr>
          <p:cNvPr id="50179" name="Rectangle 3"/>
          <p:cNvSpPr>
            <a:spLocks noGrp="1" noChangeArrowheads="1"/>
          </p:cNvSpPr>
          <p:nvPr>
            <p:ph idx="1"/>
          </p:nvPr>
        </p:nvSpPr>
        <p:spPr>
          <a:xfrm>
            <a:off x="1321143" y="1717591"/>
            <a:ext cx="5049795" cy="4448368"/>
          </a:xfrm>
          <a:prstGeom prst="rect">
            <a:avLst/>
          </a:prstGeom>
        </p:spPr>
        <p:txBody>
          <a:bodyPr/>
          <a:lstStyle/>
          <a:p>
            <a:pPr eaLnBrk="1" hangingPunct="1">
              <a:lnSpc>
                <a:spcPct val="90000"/>
              </a:lnSpc>
            </a:pPr>
            <a:endParaRPr lang="en-US" altLang="en-US" dirty="0"/>
          </a:p>
          <a:p>
            <a:pPr marL="556895" lvl="1" indent="-213995" eaLnBrk="1" hangingPunct="1">
              <a:lnSpc>
                <a:spcPct val="90000"/>
              </a:lnSpc>
            </a:pPr>
            <a:r>
              <a:rPr lang="en-US" altLang="en-US" dirty="0">
                <a:latin typeface="Arial"/>
                <a:cs typeface="Arial"/>
              </a:rPr>
              <a:t>Title I-A is United States Government’s largest education assistance program for schools.</a:t>
            </a:r>
          </a:p>
          <a:p>
            <a:pPr marL="556895" lvl="1" indent="-213995" eaLnBrk="1" hangingPunct="1">
              <a:lnSpc>
                <a:spcPct val="90000"/>
              </a:lnSpc>
            </a:pPr>
            <a:r>
              <a:rPr lang="en-US" altLang="en-US" dirty="0">
                <a:latin typeface="Arial"/>
                <a:cs typeface="Arial"/>
              </a:rPr>
              <a:t>Funds are used to provide programs to help children who are struggling in reading and math.</a:t>
            </a:r>
          </a:p>
          <a:p>
            <a:pPr marL="556895" lvl="1" indent="-213995" eaLnBrk="1" hangingPunct="1">
              <a:lnSpc>
                <a:spcPct val="90000"/>
              </a:lnSpc>
            </a:pPr>
            <a:r>
              <a:rPr lang="en-US" altLang="en-US" dirty="0">
                <a:latin typeface="Arial"/>
                <a:cs typeface="Arial"/>
              </a:rPr>
              <a:t>Extra help (in addition to what they learn during math and reading time in the classroom)</a:t>
            </a:r>
          </a:p>
          <a:p>
            <a:pPr marL="556895" lvl="1" indent="-213995" eaLnBrk="1" hangingPunct="1">
              <a:lnSpc>
                <a:spcPct val="90000"/>
              </a:lnSpc>
            </a:pPr>
            <a:r>
              <a:rPr lang="en-US" altLang="en-US" dirty="0">
                <a:latin typeface="Arial"/>
                <a:cs typeface="Arial"/>
              </a:rPr>
              <a:t>Funding provided under ESEA</a:t>
            </a:r>
          </a:p>
        </p:txBody>
      </p:sp>
      <p:sp>
        <p:nvSpPr>
          <p:cNvPr id="3" name="Content Placeholder 2">
            <a:extLst>
              <a:ext uri="{FF2B5EF4-FFF2-40B4-BE49-F238E27FC236}">
                <a16:creationId xmlns:a16="http://schemas.microsoft.com/office/drawing/2014/main" id="{64EF33AB-BDCB-B42B-9DA2-BA7913D8DCB9}"/>
              </a:ext>
            </a:extLst>
          </p:cNvPr>
          <p:cNvSpPr txBox="1">
            <a:spLocks/>
          </p:cNvSpPr>
          <p:nvPr/>
        </p:nvSpPr>
        <p:spPr bwMode="auto">
          <a:xfrm>
            <a:off x="6233983" y="1579610"/>
            <a:ext cx="5221319" cy="4354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Char char="•"/>
              <a:defRPr sz="2400">
                <a:solidFill>
                  <a:schemeClr val="tx1"/>
                </a:solidFill>
                <a:latin typeface="Arial" panose="020B0604020202020204" pitchFamily="34" charset="0"/>
                <a:ea typeface="+mn-ea"/>
                <a:cs typeface="Arial" panose="020B0604020202020204" pitchFamily="34" charset="0"/>
              </a:defRPr>
            </a:lvl1pPr>
            <a:lvl2pPr marL="557213" indent="-214313" algn="l" rtl="0" eaLnBrk="1" fontAlgn="base" hangingPunct="1">
              <a:spcBef>
                <a:spcPct val="20000"/>
              </a:spcBef>
              <a:spcAft>
                <a:spcPct val="0"/>
              </a:spcAft>
              <a:buChar char="–"/>
              <a:defRPr sz="2100">
                <a:solidFill>
                  <a:schemeClr val="tx1"/>
                </a:solidFill>
                <a:latin typeface="Arial" panose="020B0604020202020204" pitchFamily="34" charset="0"/>
                <a:cs typeface="Arial" panose="020B0604020202020204" pitchFamily="34" charset="0"/>
              </a:defRPr>
            </a:lvl2pPr>
            <a:lvl3pPr marL="857250" indent="-171450" algn="l" rtl="0" eaLnBrk="1" fontAlgn="base" hangingPunct="1">
              <a:spcBef>
                <a:spcPct val="20000"/>
              </a:spcBef>
              <a:spcAft>
                <a:spcPct val="0"/>
              </a:spcAft>
              <a:buChar char="•"/>
              <a:defRPr sz="1800">
                <a:solidFill>
                  <a:schemeClr val="tx1"/>
                </a:solidFill>
                <a:latin typeface="Arial" panose="020B0604020202020204" pitchFamily="34" charset="0"/>
                <a:cs typeface="Arial" panose="020B0604020202020204" pitchFamily="34" charset="0"/>
              </a:defRPr>
            </a:lvl3pPr>
            <a:lvl4pPr marL="1200150" indent="-171450" algn="l" rtl="0" eaLnBrk="1" fontAlgn="base" hangingPunct="1">
              <a:spcBef>
                <a:spcPct val="20000"/>
              </a:spcBef>
              <a:spcAft>
                <a:spcPct val="0"/>
              </a:spcAft>
              <a:buChar char="–"/>
              <a:defRPr sz="1500">
                <a:solidFill>
                  <a:schemeClr val="tx1"/>
                </a:solidFill>
                <a:latin typeface="Arial" panose="020B0604020202020204" pitchFamily="34" charset="0"/>
                <a:cs typeface="Arial" panose="020B0604020202020204" pitchFamily="34" charset="0"/>
              </a:defRPr>
            </a:lvl4pPr>
            <a:lvl5pPr marL="1543050" indent="-171450" algn="l" rtl="0" eaLnBrk="1" fontAlgn="base" hangingPunct="1">
              <a:spcBef>
                <a:spcPct val="20000"/>
              </a:spcBef>
              <a:spcAft>
                <a:spcPct val="0"/>
              </a:spcAft>
              <a:buFont typeface="Arial" panose="020B0604020202020204" pitchFamily="34" charset="0"/>
              <a:buChar char="•"/>
              <a:defRPr sz="1500">
                <a:solidFill>
                  <a:schemeClr val="tx1"/>
                </a:solidFill>
                <a:latin typeface="Arial" panose="020B0604020202020204" pitchFamily="34" charset="0"/>
                <a:cs typeface="Arial" panose="020B0604020202020204" pitchFamily="34" charset="0"/>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a:lstStyle>
          <a:p>
            <a:pPr marL="0" indent="0">
              <a:lnSpc>
                <a:spcPct val="80000"/>
              </a:lnSpc>
              <a:spcBef>
                <a:spcPts val="0"/>
              </a:spcBef>
              <a:spcAft>
                <a:spcPts val="0"/>
              </a:spcAft>
              <a:buSzPts val="1740"/>
              <a:buNone/>
            </a:pPr>
            <a:endParaRPr lang="en-US" kern="0" dirty="0"/>
          </a:p>
          <a:p>
            <a:pPr marL="685800" lvl="1" indent="-337820">
              <a:lnSpc>
                <a:spcPct val="80000"/>
              </a:lnSpc>
              <a:spcBef>
                <a:spcPts val="550"/>
              </a:spcBef>
              <a:spcAft>
                <a:spcPts val="0"/>
              </a:spcAft>
              <a:buSzPts val="1820"/>
              <a:buFontTx/>
              <a:buChar char="🞑"/>
            </a:pPr>
            <a:r>
              <a:rPr lang="en-US" kern="0" dirty="0"/>
              <a:t>Title I-A es el mayor </a:t>
            </a:r>
            <a:r>
              <a:rPr lang="en-US" kern="0" dirty="0" err="1"/>
              <a:t>programa</a:t>
            </a:r>
            <a:r>
              <a:rPr lang="en-US" kern="0" dirty="0"/>
              <a:t> </a:t>
            </a:r>
            <a:r>
              <a:rPr lang="en-US" kern="0" dirty="0" err="1"/>
              <a:t>educativo</a:t>
            </a:r>
            <a:r>
              <a:rPr lang="en-US" kern="0" dirty="0"/>
              <a:t> de </a:t>
            </a:r>
            <a:r>
              <a:rPr lang="en-US" kern="0" dirty="0" err="1"/>
              <a:t>asistencia</a:t>
            </a:r>
            <a:r>
              <a:rPr lang="en-US" kern="0" dirty="0"/>
              <a:t> del </a:t>
            </a:r>
            <a:r>
              <a:rPr lang="en-US" kern="0" dirty="0" err="1"/>
              <a:t>Gobierno</a:t>
            </a:r>
            <a:r>
              <a:rPr lang="en-US" kern="0" dirty="0"/>
              <a:t> de </a:t>
            </a:r>
            <a:r>
              <a:rPr lang="en-US" kern="0" dirty="0" err="1"/>
              <a:t>Estados</a:t>
            </a:r>
            <a:r>
              <a:rPr lang="en-US" kern="0" dirty="0"/>
              <a:t> Unidos para las </a:t>
            </a:r>
            <a:r>
              <a:rPr lang="en-US" kern="0" dirty="0" err="1"/>
              <a:t>escuelas</a:t>
            </a:r>
            <a:r>
              <a:rPr lang="en-US" kern="0" dirty="0"/>
              <a:t>.</a:t>
            </a:r>
          </a:p>
          <a:p>
            <a:pPr marL="685800" lvl="1" indent="-337820">
              <a:lnSpc>
                <a:spcPct val="80000"/>
              </a:lnSpc>
              <a:spcBef>
                <a:spcPts val="550"/>
              </a:spcBef>
              <a:spcAft>
                <a:spcPts val="0"/>
              </a:spcAft>
              <a:buSzPts val="1820"/>
              <a:buFontTx/>
              <a:buChar char="🞑"/>
            </a:pPr>
            <a:r>
              <a:rPr lang="en-US" kern="0" dirty="0"/>
              <a:t>Los </a:t>
            </a:r>
            <a:r>
              <a:rPr lang="en-US" kern="0" dirty="0" err="1"/>
              <a:t>fondos</a:t>
            </a:r>
            <a:r>
              <a:rPr lang="en-US" kern="0" dirty="0"/>
              <a:t> se </a:t>
            </a:r>
            <a:r>
              <a:rPr lang="en-US" kern="0" dirty="0" err="1"/>
              <a:t>usan</a:t>
            </a:r>
            <a:r>
              <a:rPr lang="en-US" kern="0" dirty="0"/>
              <a:t> para </a:t>
            </a:r>
            <a:r>
              <a:rPr lang="en-US" kern="0" dirty="0" err="1"/>
              <a:t>suministrar</a:t>
            </a:r>
            <a:r>
              <a:rPr lang="en-US" kern="0" dirty="0"/>
              <a:t> </a:t>
            </a:r>
            <a:r>
              <a:rPr lang="en-US" kern="0" dirty="0" err="1"/>
              <a:t>programas</a:t>
            </a:r>
            <a:r>
              <a:rPr lang="en-US" kern="0" dirty="0"/>
              <a:t> que </a:t>
            </a:r>
            <a:r>
              <a:rPr lang="en-US" kern="0" dirty="0" err="1"/>
              <a:t>ayuden</a:t>
            </a:r>
            <a:r>
              <a:rPr lang="en-US" kern="0" dirty="0"/>
              <a:t> a los </a:t>
            </a:r>
            <a:r>
              <a:rPr lang="en-US" kern="0" dirty="0" err="1"/>
              <a:t>estudiantes</a:t>
            </a:r>
            <a:r>
              <a:rPr lang="en-US" kern="0" dirty="0"/>
              <a:t> que </a:t>
            </a:r>
            <a:r>
              <a:rPr lang="en-US" kern="0" dirty="0" err="1"/>
              <a:t>tienen</a:t>
            </a:r>
            <a:r>
              <a:rPr lang="en-US" kern="0" dirty="0"/>
              <a:t> </a:t>
            </a:r>
            <a:r>
              <a:rPr lang="en-US" kern="0" dirty="0" err="1"/>
              <a:t>dificultades</a:t>
            </a:r>
            <a:r>
              <a:rPr lang="en-US" kern="0" dirty="0"/>
              <a:t> </a:t>
            </a:r>
            <a:r>
              <a:rPr lang="en-US" kern="0" dirty="0" err="1"/>
              <a:t>en</a:t>
            </a:r>
            <a:r>
              <a:rPr lang="en-US" kern="0" dirty="0"/>
              <a:t> </a:t>
            </a:r>
            <a:r>
              <a:rPr lang="en-US" kern="0" dirty="0" err="1"/>
              <a:t>lectura</a:t>
            </a:r>
            <a:r>
              <a:rPr lang="en-US" kern="0" dirty="0"/>
              <a:t> y </a:t>
            </a:r>
            <a:r>
              <a:rPr lang="en-US" kern="0" dirty="0" err="1"/>
              <a:t>matemáticas</a:t>
            </a:r>
            <a:r>
              <a:rPr lang="en-US" kern="0" dirty="0"/>
              <a:t>.</a:t>
            </a:r>
          </a:p>
          <a:p>
            <a:pPr marL="685800" lvl="1" indent="-337820">
              <a:lnSpc>
                <a:spcPct val="80000"/>
              </a:lnSpc>
              <a:spcBef>
                <a:spcPts val="550"/>
              </a:spcBef>
              <a:spcAft>
                <a:spcPts val="0"/>
              </a:spcAft>
              <a:buSzPts val="1820"/>
              <a:buFontTx/>
              <a:buChar char="🞑"/>
            </a:pPr>
            <a:r>
              <a:rPr lang="en-US" kern="0" dirty="0">
                <a:latin typeface="Arial"/>
                <a:cs typeface="Arial"/>
              </a:rPr>
              <a:t>Ayuda </a:t>
            </a:r>
            <a:r>
              <a:rPr lang="en-US" kern="0" dirty="0" err="1">
                <a:latin typeface="Arial"/>
                <a:cs typeface="Arial"/>
              </a:rPr>
              <a:t>adicional</a:t>
            </a:r>
            <a:r>
              <a:rPr lang="en-US" kern="0" dirty="0">
                <a:latin typeface="Arial"/>
                <a:cs typeface="Arial"/>
              </a:rPr>
              <a:t>, </a:t>
            </a:r>
            <a:r>
              <a:rPr lang="en-US" kern="0" dirty="0" err="1">
                <a:latin typeface="Arial"/>
                <a:cs typeface="Arial"/>
              </a:rPr>
              <a:t>además</a:t>
            </a:r>
            <a:r>
              <a:rPr lang="en-US" kern="0" dirty="0">
                <a:latin typeface="Arial"/>
                <a:cs typeface="Arial"/>
              </a:rPr>
              <a:t> de lo que </a:t>
            </a:r>
            <a:r>
              <a:rPr lang="en-US" kern="0" dirty="0" err="1">
                <a:latin typeface="Arial"/>
                <a:cs typeface="Arial"/>
              </a:rPr>
              <a:t>aprenden</a:t>
            </a:r>
            <a:r>
              <a:rPr lang="en-US" kern="0" dirty="0">
                <a:latin typeface="Arial"/>
                <a:cs typeface="Arial"/>
              </a:rPr>
              <a:t> </a:t>
            </a:r>
            <a:r>
              <a:rPr lang="en-US" kern="0" dirty="0" err="1">
                <a:latin typeface="Arial"/>
                <a:cs typeface="Arial"/>
              </a:rPr>
              <a:t>en</a:t>
            </a:r>
            <a:r>
              <a:rPr lang="en-US" kern="0" dirty="0">
                <a:latin typeface="Arial"/>
                <a:cs typeface="Arial"/>
              </a:rPr>
              <a:t> </a:t>
            </a:r>
            <a:r>
              <a:rPr lang="en-US" kern="0" dirty="0" err="1">
                <a:latin typeface="Arial"/>
                <a:cs typeface="Arial"/>
              </a:rPr>
              <a:t>matemáticas</a:t>
            </a:r>
            <a:r>
              <a:rPr lang="en-US" kern="0" dirty="0">
                <a:latin typeface="Arial"/>
                <a:cs typeface="Arial"/>
              </a:rPr>
              <a:t> y </a:t>
            </a:r>
            <a:r>
              <a:rPr lang="en-US" kern="0" dirty="0" err="1">
                <a:latin typeface="Arial"/>
                <a:cs typeface="Arial"/>
              </a:rPr>
              <a:t>lectura</a:t>
            </a:r>
            <a:r>
              <a:rPr lang="en-US" kern="0" dirty="0">
                <a:latin typeface="Arial"/>
                <a:cs typeface="Arial"/>
              </a:rPr>
              <a:t> </a:t>
            </a:r>
            <a:r>
              <a:rPr lang="en-US" kern="0" dirty="0" err="1">
                <a:latin typeface="Arial"/>
                <a:cs typeface="Arial"/>
              </a:rPr>
              <a:t>en</a:t>
            </a:r>
            <a:r>
              <a:rPr lang="en-US" kern="0" dirty="0">
                <a:latin typeface="Arial"/>
                <a:cs typeface="Arial"/>
              </a:rPr>
              <a:t> la </a:t>
            </a:r>
            <a:r>
              <a:rPr lang="en-US" kern="0" dirty="0" err="1">
                <a:latin typeface="Arial"/>
                <a:cs typeface="Arial"/>
              </a:rPr>
              <a:t>clase</a:t>
            </a:r>
            <a:r>
              <a:rPr lang="en-US" kern="0" dirty="0">
                <a:latin typeface="Arial"/>
                <a:cs typeface="Arial"/>
              </a:rPr>
              <a:t>.</a:t>
            </a:r>
          </a:p>
          <a:p>
            <a:pPr marL="685800" lvl="1" indent="-337820">
              <a:lnSpc>
                <a:spcPct val="80000"/>
              </a:lnSpc>
              <a:spcBef>
                <a:spcPts val="550"/>
              </a:spcBef>
              <a:spcAft>
                <a:spcPts val="0"/>
              </a:spcAft>
              <a:buSzPts val="1820"/>
              <a:buFontTx/>
              <a:buChar char="🞑"/>
            </a:pPr>
            <a:r>
              <a:rPr lang="en-US" kern="0" dirty="0" err="1"/>
              <a:t>Fondos</a:t>
            </a:r>
            <a:r>
              <a:rPr lang="en-US" kern="0" dirty="0"/>
              <a:t> </a:t>
            </a:r>
            <a:r>
              <a:rPr lang="en-US" kern="0" dirty="0" err="1"/>
              <a:t>suministrados</a:t>
            </a:r>
            <a:r>
              <a:rPr lang="en-US" kern="0" dirty="0"/>
              <a:t> bajo la Ley de </a:t>
            </a:r>
            <a:r>
              <a:rPr lang="en-US" kern="0" dirty="0" err="1"/>
              <a:t>Educación</a:t>
            </a:r>
            <a:r>
              <a:rPr lang="en-US" kern="0" dirty="0"/>
              <a:t> Primaria y </a:t>
            </a:r>
            <a:r>
              <a:rPr lang="en-US" kern="0" dirty="0" err="1"/>
              <a:t>Secundaria</a:t>
            </a:r>
            <a:r>
              <a:rPr lang="en-US" kern="0" dirty="0"/>
              <a:t> ESEA</a:t>
            </a:r>
          </a:p>
        </p:txBody>
      </p:sp>
    </p:spTree>
    <p:extLst>
      <p:ext uri="{BB962C8B-B14F-4D97-AF65-F5344CB8AC3E}">
        <p14:creationId xmlns:p14="http://schemas.microsoft.com/office/powerpoint/2010/main" val="1807641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2897981" y="680357"/>
            <a:ext cx="6931819" cy="742950"/>
          </a:xfrm>
        </p:spPr>
        <p:txBody>
          <a:bodyPr/>
          <a:lstStyle/>
          <a:p>
            <a:r>
              <a:rPr lang="en-US" altLang="en-US" dirty="0">
                <a:latin typeface="Arial"/>
                <a:cs typeface="Arial"/>
              </a:rPr>
              <a:t>Title I-A Components</a:t>
            </a:r>
            <a:br>
              <a:rPr lang="en-US" altLang="en-US" dirty="0"/>
            </a:br>
            <a:r>
              <a:rPr lang="en-US" sz="3200" dirty="0">
                <a:latin typeface="Arial"/>
                <a:cs typeface="Arial"/>
              </a:rPr>
              <a:t>Componentes del Title I-A</a:t>
            </a:r>
            <a:endParaRPr lang="en-US" altLang="en-US" dirty="0">
              <a:latin typeface="Arial"/>
              <a:cs typeface="Arial"/>
            </a:endParaRPr>
          </a:p>
        </p:txBody>
      </p:sp>
      <p:graphicFrame>
        <p:nvGraphicFramePr>
          <p:cNvPr id="4" name="Content Placeholder 3" descr="Title I-A Program Components" title="Title I-A Program Components"/>
          <p:cNvGraphicFramePr>
            <a:graphicFrameLocks noGrp="1"/>
          </p:cNvGraphicFramePr>
          <p:nvPr>
            <p:ph idx="1"/>
            <p:extLst>
              <p:ext uri="{D42A27DB-BD31-4B8C-83A1-F6EECF244321}">
                <p14:modId xmlns:p14="http://schemas.microsoft.com/office/powerpoint/2010/main" val="2664836862"/>
              </p:ext>
            </p:extLst>
          </p:nvPr>
        </p:nvGraphicFramePr>
        <p:xfrm>
          <a:off x="2582635" y="1670957"/>
          <a:ext cx="6722002" cy="4061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FF4F9DE3-ECE5-F549-9E91-F07DDA945D68}"/>
              </a:ext>
            </a:extLst>
          </p:cNvPr>
          <p:cNvSpPr txBox="1"/>
          <p:nvPr/>
        </p:nvSpPr>
        <p:spPr>
          <a:xfrm>
            <a:off x="6363889" y="3429000"/>
            <a:ext cx="3008639" cy="1200329"/>
          </a:xfrm>
          <a:prstGeom prst="rect">
            <a:avLst/>
          </a:prstGeom>
          <a:noFill/>
        </p:spPr>
        <p:txBody>
          <a:bodyPr wrap="square" rtlCol="0">
            <a:spAutoFit/>
          </a:bodyPr>
          <a:lstStyle/>
          <a:p>
            <a:r>
              <a:rPr lang="en-US" dirty="0"/>
              <a:t>Assessments &amp; Monitoring</a:t>
            </a:r>
          </a:p>
          <a:p>
            <a:r>
              <a:rPr lang="en-US" dirty="0" err="1">
                <a:solidFill>
                  <a:schemeClr val="dk1"/>
                </a:solidFill>
                <a:latin typeface="+mj-lt"/>
                <a:ea typeface="Twentieth Century"/>
                <a:cs typeface="Twentieth Century"/>
                <a:sym typeface="Twentieth Century"/>
              </a:rPr>
              <a:t>Evaluaciones</a:t>
            </a:r>
            <a:r>
              <a:rPr lang="en-US" dirty="0">
                <a:solidFill>
                  <a:schemeClr val="dk1"/>
                </a:solidFill>
                <a:latin typeface="+mj-lt"/>
                <a:ea typeface="Twentieth Century"/>
                <a:cs typeface="Twentieth Century"/>
                <a:sym typeface="Twentieth Century"/>
              </a:rPr>
              <a:t> y </a:t>
            </a:r>
            <a:r>
              <a:rPr lang="en-US" dirty="0" err="1">
                <a:solidFill>
                  <a:schemeClr val="dk1"/>
                </a:solidFill>
                <a:latin typeface="+mj-lt"/>
                <a:ea typeface="Twentieth Century"/>
                <a:cs typeface="Twentieth Century"/>
                <a:sym typeface="Twentieth Century"/>
              </a:rPr>
              <a:t>Seguimiento</a:t>
            </a:r>
            <a:endParaRPr lang="en-US" dirty="0">
              <a:solidFill>
                <a:schemeClr val="dk1"/>
              </a:solidFill>
              <a:latin typeface="+mj-lt"/>
              <a:ea typeface="Twentieth Century"/>
              <a:cs typeface="Twentieth Century"/>
              <a:sym typeface="Twentieth Century"/>
            </a:endParaRPr>
          </a:p>
          <a:p>
            <a:endParaRPr lang="en-US" dirty="0"/>
          </a:p>
        </p:txBody>
      </p:sp>
      <p:sp>
        <p:nvSpPr>
          <p:cNvPr id="3" name="TextBox 2">
            <a:extLst>
              <a:ext uri="{FF2B5EF4-FFF2-40B4-BE49-F238E27FC236}">
                <a16:creationId xmlns:a16="http://schemas.microsoft.com/office/drawing/2014/main" id="{F71E1BCD-B00A-1C4C-8261-376CF5151742}"/>
              </a:ext>
            </a:extLst>
          </p:cNvPr>
          <p:cNvSpPr txBox="1"/>
          <p:nvPr/>
        </p:nvSpPr>
        <p:spPr>
          <a:xfrm>
            <a:off x="5181602" y="2013858"/>
            <a:ext cx="2361905" cy="646331"/>
          </a:xfrm>
          <a:prstGeom prst="rect">
            <a:avLst/>
          </a:prstGeom>
          <a:noFill/>
        </p:spPr>
        <p:txBody>
          <a:bodyPr wrap="square" rtlCol="0">
            <a:spAutoFit/>
          </a:bodyPr>
          <a:lstStyle/>
          <a:p>
            <a:r>
              <a:rPr lang="en-US" dirty="0"/>
              <a:t>Design of Program</a:t>
            </a:r>
          </a:p>
          <a:p>
            <a:r>
              <a:rPr lang="en-US" dirty="0" err="1"/>
              <a:t>Diseño</a:t>
            </a:r>
            <a:r>
              <a:rPr lang="en-US" dirty="0"/>
              <a:t> del </a:t>
            </a:r>
            <a:r>
              <a:rPr lang="en-US" dirty="0" err="1"/>
              <a:t>Programa</a:t>
            </a:r>
            <a:endParaRPr lang="en-US" dirty="0"/>
          </a:p>
        </p:txBody>
      </p:sp>
      <p:sp>
        <p:nvSpPr>
          <p:cNvPr id="5" name="TextBox 4">
            <a:extLst>
              <a:ext uri="{FF2B5EF4-FFF2-40B4-BE49-F238E27FC236}">
                <a16:creationId xmlns:a16="http://schemas.microsoft.com/office/drawing/2014/main" id="{7F5A0AC1-E499-4F4E-B191-60CE37A003FD}"/>
              </a:ext>
            </a:extLst>
          </p:cNvPr>
          <p:cNvSpPr txBox="1"/>
          <p:nvPr/>
        </p:nvSpPr>
        <p:spPr>
          <a:xfrm>
            <a:off x="3962401" y="3592287"/>
            <a:ext cx="2099473" cy="646331"/>
          </a:xfrm>
          <a:prstGeom prst="rect">
            <a:avLst/>
          </a:prstGeom>
          <a:noFill/>
        </p:spPr>
        <p:txBody>
          <a:bodyPr wrap="square" rtlCol="0">
            <a:spAutoFit/>
          </a:bodyPr>
          <a:lstStyle/>
          <a:p>
            <a:r>
              <a:rPr lang="en-US" dirty="0"/>
              <a:t>Annual Review</a:t>
            </a:r>
          </a:p>
          <a:p>
            <a:r>
              <a:rPr lang="en-US" dirty="0" err="1"/>
              <a:t>Revisión</a:t>
            </a:r>
            <a:r>
              <a:rPr lang="en-US" dirty="0"/>
              <a:t> </a:t>
            </a:r>
            <a:r>
              <a:rPr lang="en-US" dirty="0" err="1"/>
              <a:t>Anual</a:t>
            </a:r>
            <a:endParaRPr lang="en-US" dirty="0"/>
          </a:p>
        </p:txBody>
      </p:sp>
      <p:sp>
        <p:nvSpPr>
          <p:cNvPr id="6" name="TextBox 5">
            <a:extLst>
              <a:ext uri="{FF2B5EF4-FFF2-40B4-BE49-F238E27FC236}">
                <a16:creationId xmlns:a16="http://schemas.microsoft.com/office/drawing/2014/main" id="{14635563-3BBA-884B-AE18-058B1E5C24AA}"/>
              </a:ext>
            </a:extLst>
          </p:cNvPr>
          <p:cNvSpPr txBox="1"/>
          <p:nvPr/>
        </p:nvSpPr>
        <p:spPr>
          <a:xfrm>
            <a:off x="5010814" y="4824739"/>
            <a:ext cx="3105077" cy="923330"/>
          </a:xfrm>
          <a:prstGeom prst="rect">
            <a:avLst/>
          </a:prstGeom>
          <a:noFill/>
        </p:spPr>
        <p:txBody>
          <a:bodyPr wrap="square" rtlCol="0">
            <a:spAutoFit/>
          </a:bodyPr>
          <a:lstStyle/>
          <a:p>
            <a:r>
              <a:rPr lang="en-US" dirty="0"/>
              <a:t>      Parent Involvement</a:t>
            </a:r>
          </a:p>
          <a:p>
            <a:r>
              <a:rPr lang="en-US" dirty="0" err="1"/>
              <a:t>Participación</a:t>
            </a:r>
            <a:r>
              <a:rPr lang="en-US" dirty="0"/>
              <a:t> de los Padres</a:t>
            </a:r>
          </a:p>
          <a:p>
            <a:endParaRPr lang="en-US" dirty="0"/>
          </a:p>
        </p:txBody>
      </p:sp>
      <p:sp>
        <p:nvSpPr>
          <p:cNvPr id="27" name="TextBox 26">
            <a:extLst>
              <a:ext uri="{FF2B5EF4-FFF2-40B4-BE49-F238E27FC236}">
                <a16:creationId xmlns:a16="http://schemas.microsoft.com/office/drawing/2014/main" id="{13D5D56E-5798-546C-5012-DA8B4A76CAD4}"/>
              </a:ext>
            </a:extLst>
          </p:cNvPr>
          <p:cNvSpPr txBox="1"/>
          <p:nvPr/>
        </p:nvSpPr>
        <p:spPr>
          <a:xfrm>
            <a:off x="9625914" y="2222157"/>
            <a:ext cx="2248929"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err="1"/>
              <a:t>Título</a:t>
            </a:r>
            <a:r>
              <a:rPr lang="en-US" sz="2400" b="1" dirty="0"/>
              <a:t> I </a:t>
            </a:r>
          </a:p>
          <a:p>
            <a:pPr algn="ctr"/>
            <a:r>
              <a:rPr lang="en-US" sz="2400" b="1" dirty="0"/>
              <a:t>no es </a:t>
            </a:r>
            <a:r>
              <a:rPr lang="en-US" sz="2400" b="1" dirty="0" err="1"/>
              <a:t>una</a:t>
            </a:r>
            <a:r>
              <a:rPr lang="en-US" sz="2400" b="1" dirty="0"/>
              <a:t> </a:t>
            </a:r>
            <a:r>
              <a:rPr lang="en-US" sz="2400" b="1" dirty="0" err="1"/>
              <a:t>programa</a:t>
            </a:r>
            <a:r>
              <a:rPr lang="en-US" sz="2400" b="1" dirty="0"/>
              <a:t> </a:t>
            </a:r>
            <a:r>
              <a:rPr lang="en-US" sz="2400" b="1" dirty="0" err="1"/>
              <a:t>separado</a:t>
            </a:r>
            <a:r>
              <a:rPr lang="en-US" sz="2400" b="1" dirty="0"/>
              <a:t>, beneficia a </a:t>
            </a:r>
            <a:r>
              <a:rPr lang="en-US" sz="2400" b="1" dirty="0" err="1"/>
              <a:t>todos</a:t>
            </a:r>
            <a:r>
              <a:rPr lang="en-US" sz="2400" b="1" dirty="0"/>
              <a:t> </a:t>
            </a:r>
            <a:r>
              <a:rPr lang="en-US" sz="2400" b="1" dirty="0" err="1"/>
              <a:t>en</a:t>
            </a:r>
            <a:r>
              <a:rPr lang="en-US" sz="2400" b="1" dirty="0"/>
              <a:t> </a:t>
            </a:r>
            <a:r>
              <a:rPr lang="en-US" sz="2400" b="1" dirty="0" err="1"/>
              <a:t>nuestra</a:t>
            </a:r>
            <a:r>
              <a:rPr lang="en-US" sz="2400" b="1" dirty="0"/>
              <a:t> </a:t>
            </a:r>
            <a:r>
              <a:rPr lang="en-US" sz="2400" b="1" dirty="0" err="1"/>
              <a:t>escuela</a:t>
            </a:r>
            <a:endParaRPr lang="en-US" sz="2400" b="1" dirty="0" err="1">
              <a:cs typeface="Arial"/>
            </a:endParaRPr>
          </a:p>
        </p:txBody>
      </p:sp>
      <p:sp>
        <p:nvSpPr>
          <p:cNvPr id="12" name="TextBox 11">
            <a:extLst>
              <a:ext uri="{FF2B5EF4-FFF2-40B4-BE49-F238E27FC236}">
                <a16:creationId xmlns:a16="http://schemas.microsoft.com/office/drawing/2014/main" id="{1A974BC6-D386-18FA-9FF9-012C05F221C4}"/>
              </a:ext>
            </a:extLst>
          </p:cNvPr>
          <p:cNvSpPr txBox="1"/>
          <p:nvPr/>
        </p:nvSpPr>
        <p:spPr>
          <a:xfrm>
            <a:off x="1357184" y="2222157"/>
            <a:ext cx="1692876"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t>Title I is not a separate program, it benefits everyone in our school </a:t>
            </a:r>
            <a:endParaRPr lang="en-US" sz="2400" b="1" dirty="0">
              <a:cs typeface="Arial"/>
            </a:endParaRPr>
          </a:p>
        </p:txBody>
      </p:sp>
    </p:spTree>
    <p:extLst>
      <p:ext uri="{BB962C8B-B14F-4D97-AF65-F5344CB8AC3E}">
        <p14:creationId xmlns:p14="http://schemas.microsoft.com/office/powerpoint/2010/main" val="198816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2045365" y="1028700"/>
            <a:ext cx="8555509" cy="742950"/>
          </a:xfrm>
        </p:spPr>
        <p:txBody>
          <a:bodyPr/>
          <a:lstStyle/>
          <a:p>
            <a:r>
              <a:rPr lang="en-US" altLang="en-US" dirty="0">
                <a:latin typeface="Arial"/>
                <a:cs typeface="Arial"/>
              </a:rPr>
              <a:t>K-5 Schoolwide Program </a:t>
            </a:r>
            <a:br>
              <a:rPr lang="en-US" altLang="en-US" dirty="0">
                <a:latin typeface="Arial"/>
                <a:cs typeface="Arial"/>
              </a:rPr>
            </a:br>
            <a:r>
              <a:rPr lang="en-US" sz="2400" dirty="0" err="1">
                <a:solidFill>
                  <a:srgbClr val="000000"/>
                </a:solidFill>
                <a:latin typeface="Arial"/>
                <a:cs typeface="Arial"/>
              </a:rPr>
              <a:t>Programa</a:t>
            </a:r>
            <a:r>
              <a:rPr lang="en-US" sz="2400" dirty="0">
                <a:solidFill>
                  <a:srgbClr val="000000"/>
                </a:solidFill>
                <a:latin typeface="Arial"/>
                <a:cs typeface="Arial"/>
              </a:rPr>
              <a:t> escolar de </a:t>
            </a:r>
            <a:r>
              <a:rPr lang="en-US" sz="2400" dirty="0" err="1">
                <a:solidFill>
                  <a:srgbClr val="000000"/>
                </a:solidFill>
                <a:latin typeface="Arial"/>
                <a:cs typeface="Arial"/>
              </a:rPr>
              <a:t>los</a:t>
            </a:r>
            <a:r>
              <a:rPr lang="en-US" sz="2400" dirty="0">
                <a:solidFill>
                  <a:srgbClr val="000000"/>
                </a:solidFill>
                <a:latin typeface="Arial"/>
                <a:cs typeface="Arial"/>
              </a:rPr>
              <a:t> Grados</a:t>
            </a:r>
            <a:endParaRPr lang="en-US" altLang="en-US" dirty="0"/>
          </a:p>
        </p:txBody>
      </p:sp>
      <p:sp>
        <p:nvSpPr>
          <p:cNvPr id="3" name="Content Placeholder 2"/>
          <p:cNvSpPr>
            <a:spLocks noGrp="1"/>
          </p:cNvSpPr>
          <p:nvPr>
            <p:ph idx="1"/>
          </p:nvPr>
        </p:nvSpPr>
        <p:spPr>
          <a:xfrm>
            <a:off x="1355446" y="1947734"/>
            <a:ext cx="10367833" cy="814517"/>
          </a:xfrm>
          <a:prstGeom prst="rect">
            <a:avLst/>
          </a:prstGeom>
        </p:spPr>
        <p:txBody>
          <a:bodyPr>
            <a:normAutofit/>
          </a:bodyPr>
          <a:lstStyle/>
          <a:p>
            <a:pPr marL="0" indent="0" algn="ctr">
              <a:buNone/>
              <a:defRPr/>
            </a:pPr>
            <a:r>
              <a:rPr lang="en-US" sz="2000" i="1" dirty="0">
                <a:latin typeface="Arial"/>
                <a:cs typeface="Arial"/>
              </a:rPr>
              <a:t>All students are Title I and receive services funded through Federal Title I dollars.</a:t>
            </a:r>
            <a:endParaRPr lang="en-US" altLang="en-US" sz="2000" i="1" dirty="0">
              <a:latin typeface="Arial"/>
              <a:cs typeface="Arial"/>
            </a:endParaRPr>
          </a:p>
          <a:p>
            <a:pPr marL="0" indent="0" algn="ctr">
              <a:lnSpc>
                <a:spcPct val="90000"/>
              </a:lnSpc>
              <a:buNone/>
              <a:defRPr/>
            </a:pPr>
            <a:r>
              <a:rPr lang="en-US" sz="2000" i="1" dirty="0">
                <a:latin typeface="Arial"/>
                <a:cs typeface="Arial"/>
              </a:rPr>
              <a:t>Todos </a:t>
            </a:r>
            <a:r>
              <a:rPr lang="en-US" sz="2000" i="1" dirty="0" err="1">
                <a:latin typeface="Arial"/>
                <a:cs typeface="Arial"/>
              </a:rPr>
              <a:t>los</a:t>
            </a:r>
            <a:r>
              <a:rPr lang="en-US" sz="2000" i="1" dirty="0">
                <a:latin typeface="Arial"/>
                <a:cs typeface="Arial"/>
              </a:rPr>
              <a:t> </a:t>
            </a:r>
            <a:r>
              <a:rPr lang="en-US" sz="2000" i="1" dirty="0" err="1">
                <a:latin typeface="Arial"/>
                <a:cs typeface="Arial"/>
              </a:rPr>
              <a:t>estudiantes</a:t>
            </a:r>
            <a:r>
              <a:rPr lang="en-US" sz="2000" i="1" dirty="0">
                <a:latin typeface="Arial"/>
                <a:cs typeface="Arial"/>
              </a:rPr>
              <a:t> son Title I y </a:t>
            </a:r>
            <a:r>
              <a:rPr lang="en-US" sz="2000" i="1" dirty="0" err="1">
                <a:latin typeface="Arial"/>
                <a:cs typeface="Arial"/>
              </a:rPr>
              <a:t>reciben</a:t>
            </a:r>
            <a:r>
              <a:rPr lang="en-US" sz="2000" i="1" dirty="0">
                <a:latin typeface="Arial"/>
                <a:cs typeface="Arial"/>
              </a:rPr>
              <a:t> </a:t>
            </a:r>
            <a:r>
              <a:rPr lang="en-US" sz="2000" i="1" dirty="0" err="1">
                <a:latin typeface="Arial"/>
                <a:cs typeface="Arial"/>
              </a:rPr>
              <a:t>servicios</a:t>
            </a:r>
            <a:r>
              <a:rPr lang="en-US" sz="2000" i="1" dirty="0">
                <a:latin typeface="Arial"/>
                <a:cs typeface="Arial"/>
              </a:rPr>
              <a:t> </a:t>
            </a:r>
            <a:r>
              <a:rPr lang="en-US" sz="2000" i="1" dirty="0" err="1">
                <a:latin typeface="Arial"/>
                <a:cs typeface="Arial"/>
              </a:rPr>
              <a:t>financiados</a:t>
            </a:r>
            <a:r>
              <a:rPr lang="en-US" sz="2000" i="1" dirty="0">
                <a:latin typeface="Arial"/>
                <a:cs typeface="Arial"/>
              </a:rPr>
              <a:t> </a:t>
            </a:r>
            <a:r>
              <a:rPr lang="en-US" sz="2000" i="1" dirty="0" err="1">
                <a:latin typeface="Arial"/>
                <a:cs typeface="Arial"/>
              </a:rPr>
              <a:t>por</a:t>
            </a:r>
            <a:r>
              <a:rPr lang="en-US" sz="2000" i="1" dirty="0">
                <a:latin typeface="Arial"/>
                <a:cs typeface="Arial"/>
              </a:rPr>
              <a:t> la Ley Federal Title I.</a:t>
            </a:r>
            <a:endParaRPr lang="en-US" sz="2000" i="1" dirty="0"/>
          </a:p>
          <a:p>
            <a:pPr marL="0" indent="0" algn="ctr">
              <a:lnSpc>
                <a:spcPct val="90000"/>
              </a:lnSpc>
              <a:buNone/>
              <a:defRPr/>
            </a:pPr>
            <a:endParaRPr lang="en-US" sz="2000" i="1" dirty="0"/>
          </a:p>
          <a:p>
            <a:pPr marL="0" indent="0" algn="ctr">
              <a:lnSpc>
                <a:spcPct val="90000"/>
              </a:lnSpc>
              <a:buNone/>
              <a:defRPr/>
            </a:pPr>
            <a:endParaRPr lang="en-US" sz="2000" i="1" dirty="0"/>
          </a:p>
          <a:p>
            <a:pPr marL="0" indent="0" algn="ctr">
              <a:lnSpc>
                <a:spcPct val="90000"/>
              </a:lnSpc>
              <a:buNone/>
              <a:defRPr/>
            </a:pPr>
            <a:endParaRPr lang="en-US" sz="2000" i="1" dirty="0"/>
          </a:p>
          <a:p>
            <a:pPr marL="0" indent="0" algn="ctr">
              <a:lnSpc>
                <a:spcPct val="90000"/>
              </a:lnSpc>
              <a:buNone/>
              <a:defRPr/>
            </a:pPr>
            <a:endParaRPr lang="en-US" sz="2000" i="1" dirty="0"/>
          </a:p>
        </p:txBody>
      </p:sp>
      <p:sp>
        <p:nvSpPr>
          <p:cNvPr id="4" name="Content Placeholder 2">
            <a:extLst>
              <a:ext uri="{FF2B5EF4-FFF2-40B4-BE49-F238E27FC236}">
                <a16:creationId xmlns:a16="http://schemas.microsoft.com/office/drawing/2014/main" id="{6B683489-45C4-E348-799A-5847B82B1663}"/>
              </a:ext>
            </a:extLst>
          </p:cNvPr>
          <p:cNvSpPr txBox="1">
            <a:spLocks/>
          </p:cNvSpPr>
          <p:nvPr/>
        </p:nvSpPr>
        <p:spPr bwMode="auto">
          <a:xfrm>
            <a:off x="725252" y="2882730"/>
            <a:ext cx="5373643" cy="3172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a:bodyPr>
          <a:lstStyle>
            <a:lvl1pPr marL="257175" indent="-257175" algn="l" rtl="0" eaLnBrk="1" fontAlgn="base" hangingPunct="1">
              <a:spcBef>
                <a:spcPct val="20000"/>
              </a:spcBef>
              <a:spcAft>
                <a:spcPct val="0"/>
              </a:spcAft>
              <a:buChar char="•"/>
              <a:defRPr sz="2400">
                <a:solidFill>
                  <a:schemeClr val="tx1"/>
                </a:solidFill>
                <a:latin typeface="Arial" panose="020B0604020202020204" pitchFamily="34" charset="0"/>
                <a:ea typeface="+mn-ea"/>
                <a:cs typeface="Arial" panose="020B0604020202020204" pitchFamily="34" charset="0"/>
              </a:defRPr>
            </a:lvl1pPr>
            <a:lvl2pPr marL="557213" indent="-214313" algn="l" rtl="0" eaLnBrk="1" fontAlgn="base" hangingPunct="1">
              <a:spcBef>
                <a:spcPct val="20000"/>
              </a:spcBef>
              <a:spcAft>
                <a:spcPct val="0"/>
              </a:spcAft>
              <a:buChar char="–"/>
              <a:defRPr sz="2100">
                <a:solidFill>
                  <a:schemeClr val="tx1"/>
                </a:solidFill>
                <a:latin typeface="Arial" panose="020B0604020202020204" pitchFamily="34" charset="0"/>
                <a:cs typeface="Arial" panose="020B0604020202020204" pitchFamily="34" charset="0"/>
              </a:defRPr>
            </a:lvl2pPr>
            <a:lvl3pPr marL="857250" indent="-171450" algn="l" rtl="0" eaLnBrk="1" fontAlgn="base" hangingPunct="1">
              <a:spcBef>
                <a:spcPct val="20000"/>
              </a:spcBef>
              <a:spcAft>
                <a:spcPct val="0"/>
              </a:spcAft>
              <a:buChar char="•"/>
              <a:defRPr sz="1800">
                <a:solidFill>
                  <a:schemeClr val="tx1"/>
                </a:solidFill>
                <a:latin typeface="Arial" panose="020B0604020202020204" pitchFamily="34" charset="0"/>
                <a:cs typeface="Arial" panose="020B0604020202020204" pitchFamily="34" charset="0"/>
              </a:defRPr>
            </a:lvl3pPr>
            <a:lvl4pPr marL="1200150" indent="-171450" algn="l" rtl="0" eaLnBrk="1" fontAlgn="base" hangingPunct="1">
              <a:spcBef>
                <a:spcPct val="20000"/>
              </a:spcBef>
              <a:spcAft>
                <a:spcPct val="0"/>
              </a:spcAft>
              <a:buChar char="–"/>
              <a:defRPr sz="1500">
                <a:solidFill>
                  <a:schemeClr val="tx1"/>
                </a:solidFill>
                <a:latin typeface="Arial" panose="020B0604020202020204" pitchFamily="34" charset="0"/>
                <a:cs typeface="Arial" panose="020B0604020202020204" pitchFamily="34" charset="0"/>
              </a:defRPr>
            </a:lvl4pPr>
            <a:lvl5pPr marL="1543050" indent="-171450" algn="l" rtl="0" eaLnBrk="1" fontAlgn="base" hangingPunct="1">
              <a:spcBef>
                <a:spcPct val="20000"/>
              </a:spcBef>
              <a:spcAft>
                <a:spcPct val="0"/>
              </a:spcAft>
              <a:buFont typeface="Arial" panose="020B0604020202020204" pitchFamily="34" charset="0"/>
              <a:buChar char="•"/>
              <a:defRPr sz="1500">
                <a:solidFill>
                  <a:schemeClr val="tx1"/>
                </a:solidFill>
                <a:latin typeface="Arial" panose="020B0604020202020204" pitchFamily="34" charset="0"/>
                <a:cs typeface="Arial" panose="020B0604020202020204" pitchFamily="34" charset="0"/>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a:lstStyle>
          <a:p>
            <a:pPr marL="342900" indent="-342900" algn="ctr">
              <a:buFont typeface="Arial"/>
              <a:buChar char="•"/>
              <a:defRPr/>
            </a:pPr>
            <a:r>
              <a:rPr lang="en-US" sz="2000" kern="0" dirty="0">
                <a:latin typeface="Arial"/>
                <a:cs typeface="Arial"/>
              </a:rPr>
              <a:t>Reading interventionist and 3 Educational Assistants to support reading achievement </a:t>
            </a:r>
            <a:endParaRPr lang="en-US" sz="2000" kern="0" dirty="0"/>
          </a:p>
          <a:p>
            <a:pPr marL="342900" indent="-342900" algn="ctr">
              <a:buFont typeface="Arial"/>
              <a:buChar char="•"/>
              <a:defRPr/>
            </a:pPr>
            <a:r>
              <a:rPr lang="en-US" sz="2000" kern="0" dirty="0">
                <a:latin typeface="Arial"/>
                <a:cs typeface="Arial"/>
              </a:rPr>
              <a:t>Curriculum support and Training for reading (HMH Intro Reading) and small groups with evidence-based instructional materials (ECRI, Phonics for </a:t>
            </a:r>
            <a:r>
              <a:rPr lang="en-US" sz="2000" kern="0" dirty="0" err="1">
                <a:latin typeface="Arial"/>
                <a:cs typeface="Arial"/>
              </a:rPr>
              <a:t>Reading,Rewards</a:t>
            </a:r>
            <a:r>
              <a:rPr lang="en-US" sz="2000" kern="0" dirty="0">
                <a:latin typeface="Arial"/>
                <a:cs typeface="Arial"/>
              </a:rPr>
              <a:t>, Handwriting without Tears, </a:t>
            </a:r>
            <a:r>
              <a:rPr lang="en-US" sz="2000" kern="0" dirty="0" err="1">
                <a:latin typeface="Arial"/>
                <a:cs typeface="Arial"/>
              </a:rPr>
              <a:t>etc</a:t>
            </a:r>
            <a:r>
              <a:rPr lang="en-US" sz="2000" kern="0" dirty="0">
                <a:latin typeface="Arial"/>
                <a:cs typeface="Arial"/>
              </a:rPr>
              <a:t>)</a:t>
            </a:r>
            <a:endParaRPr lang="en-US" sz="2000" kern="0" dirty="0"/>
          </a:p>
          <a:p>
            <a:pPr marL="342900" indent="-342900" algn="ctr">
              <a:buFont typeface="Arial"/>
              <a:buChar char="•"/>
              <a:defRPr/>
            </a:pPr>
            <a:r>
              <a:rPr lang="en-US" sz="2000" kern="0" dirty="0">
                <a:latin typeface="Arial"/>
                <a:cs typeface="Arial"/>
              </a:rPr>
              <a:t>Data team meetings to review student progress every 6 weeks</a:t>
            </a:r>
            <a:endParaRPr lang="en-US" sz="2000" kern="0" dirty="0"/>
          </a:p>
          <a:p>
            <a:pPr marL="0" indent="0" algn="ctr">
              <a:lnSpc>
                <a:spcPct val="90000"/>
              </a:lnSpc>
              <a:buNone/>
              <a:defRPr/>
            </a:pPr>
            <a:endParaRPr lang="en-US" sz="2000" kern="0" dirty="0"/>
          </a:p>
          <a:p>
            <a:pPr marL="0" indent="0" algn="ctr">
              <a:lnSpc>
                <a:spcPct val="90000"/>
              </a:lnSpc>
              <a:buFontTx/>
              <a:buNone/>
              <a:defRPr/>
            </a:pPr>
            <a:endParaRPr lang="en-US" sz="2000" kern="0" dirty="0"/>
          </a:p>
          <a:p>
            <a:pPr marL="0" indent="0" algn="ctr">
              <a:lnSpc>
                <a:spcPct val="90000"/>
              </a:lnSpc>
              <a:buNone/>
              <a:defRPr/>
            </a:pPr>
            <a:endParaRPr lang="en-US" sz="2000" kern="0" dirty="0"/>
          </a:p>
          <a:p>
            <a:pPr marL="0" indent="0" algn="ctr">
              <a:lnSpc>
                <a:spcPct val="90000"/>
              </a:lnSpc>
              <a:buNone/>
              <a:defRPr/>
            </a:pPr>
            <a:endParaRPr lang="en-US" sz="2000" kern="0" dirty="0"/>
          </a:p>
        </p:txBody>
      </p:sp>
      <p:sp>
        <p:nvSpPr>
          <p:cNvPr id="5" name="TextBox 4">
            <a:extLst>
              <a:ext uri="{FF2B5EF4-FFF2-40B4-BE49-F238E27FC236}">
                <a16:creationId xmlns:a16="http://schemas.microsoft.com/office/drawing/2014/main" id="{A7ED2B36-B534-0BB6-4EEC-A8C8C92CAD48}"/>
              </a:ext>
            </a:extLst>
          </p:cNvPr>
          <p:cNvSpPr txBox="1"/>
          <p:nvPr/>
        </p:nvSpPr>
        <p:spPr>
          <a:xfrm>
            <a:off x="6423454" y="2881184"/>
            <a:ext cx="5338118"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000" dirty="0" err="1"/>
              <a:t>Intervencionista</a:t>
            </a:r>
            <a:r>
              <a:rPr lang="en-US" sz="2000" dirty="0"/>
              <a:t> de </a:t>
            </a:r>
            <a:r>
              <a:rPr lang="en-US" sz="2000" dirty="0" err="1"/>
              <a:t>lectura</a:t>
            </a:r>
            <a:r>
              <a:rPr lang="en-US" sz="2000" dirty="0"/>
              <a:t> y 3 </a:t>
            </a:r>
            <a:r>
              <a:rPr lang="en-US" sz="2000" dirty="0" err="1"/>
              <a:t>asistentes</a:t>
            </a:r>
            <a:r>
              <a:rPr lang="en-US" sz="2000" dirty="0"/>
              <a:t> </a:t>
            </a:r>
            <a:r>
              <a:rPr lang="en-US" sz="2000" dirty="0" err="1"/>
              <a:t>educativos</a:t>
            </a:r>
            <a:r>
              <a:rPr lang="en-US" sz="2000" dirty="0"/>
              <a:t> para </a:t>
            </a:r>
            <a:r>
              <a:rPr lang="en-US" sz="2000" dirty="0" err="1"/>
              <a:t>apoyar</a:t>
            </a:r>
            <a:r>
              <a:rPr lang="en-US" sz="2000" dirty="0"/>
              <a:t> </a:t>
            </a:r>
            <a:r>
              <a:rPr lang="en-US" sz="2000" dirty="0" err="1"/>
              <a:t>el</a:t>
            </a:r>
            <a:r>
              <a:rPr lang="en-US" sz="2000" dirty="0"/>
              <a:t> </a:t>
            </a:r>
            <a:r>
              <a:rPr lang="en-US" sz="2000" dirty="0" err="1"/>
              <a:t>rendimiento</a:t>
            </a:r>
            <a:r>
              <a:rPr lang="en-US" sz="2000" dirty="0"/>
              <a:t> </a:t>
            </a:r>
            <a:r>
              <a:rPr lang="en-US" sz="2000" dirty="0" err="1"/>
              <a:t>en</a:t>
            </a:r>
            <a:r>
              <a:rPr lang="en-US" sz="2000" dirty="0"/>
              <a:t> </a:t>
            </a:r>
            <a:r>
              <a:rPr lang="en-US" sz="2000" dirty="0" err="1"/>
              <a:t>lectura</a:t>
            </a:r>
            <a:r>
              <a:rPr lang="en-US" sz="2000" dirty="0"/>
              <a:t> </a:t>
            </a:r>
          </a:p>
          <a:p>
            <a:pPr marL="342900" indent="-342900">
              <a:buFont typeface="Arial"/>
              <a:buChar char="•"/>
            </a:pPr>
            <a:r>
              <a:rPr lang="en-US" sz="2000" dirty="0" err="1"/>
              <a:t>Apoyo</a:t>
            </a:r>
            <a:r>
              <a:rPr lang="en-US" sz="2000" dirty="0"/>
              <a:t> curricular y </a:t>
            </a:r>
            <a:r>
              <a:rPr lang="en-US" sz="2000" dirty="0" err="1"/>
              <a:t>Capacitación</a:t>
            </a:r>
            <a:r>
              <a:rPr lang="en-US" sz="2000" dirty="0"/>
              <a:t> para la </a:t>
            </a:r>
            <a:r>
              <a:rPr lang="en-US" sz="2000" dirty="0" err="1"/>
              <a:t>lectura</a:t>
            </a:r>
            <a:r>
              <a:rPr lang="en-US" sz="2000" dirty="0"/>
              <a:t> (HMH Into Reading) y </a:t>
            </a:r>
            <a:r>
              <a:rPr lang="en-US" sz="2000" dirty="0" err="1"/>
              <a:t>grupos</a:t>
            </a:r>
            <a:r>
              <a:rPr lang="en-US" sz="2000" dirty="0"/>
              <a:t> </a:t>
            </a:r>
            <a:r>
              <a:rPr lang="en-US" sz="2000" dirty="0" err="1"/>
              <a:t>pequeños</a:t>
            </a:r>
            <a:r>
              <a:rPr lang="en-US" sz="2000" dirty="0"/>
              <a:t> con </a:t>
            </a:r>
            <a:r>
              <a:rPr lang="en-US" sz="2000" dirty="0" err="1"/>
              <a:t>materiales</a:t>
            </a:r>
            <a:r>
              <a:rPr lang="en-US" sz="2000" dirty="0"/>
              <a:t> </a:t>
            </a:r>
            <a:r>
              <a:rPr lang="en-US" sz="2000" dirty="0" err="1"/>
              <a:t>instructivos</a:t>
            </a:r>
            <a:r>
              <a:rPr lang="en-US" sz="2000" dirty="0"/>
              <a:t> </a:t>
            </a:r>
            <a:r>
              <a:rPr lang="en-US" sz="2000" dirty="0" err="1"/>
              <a:t>basados</a:t>
            </a:r>
            <a:r>
              <a:rPr lang="en-US" sz="2000" dirty="0"/>
              <a:t> ​​</a:t>
            </a:r>
            <a:r>
              <a:rPr lang="en-US" sz="2000" dirty="0" err="1"/>
              <a:t>en</a:t>
            </a:r>
            <a:r>
              <a:rPr lang="en-US" sz="2000" dirty="0"/>
              <a:t> </a:t>
            </a:r>
            <a:r>
              <a:rPr lang="en-US" sz="2000" dirty="0" err="1"/>
              <a:t>evidencia</a:t>
            </a:r>
            <a:r>
              <a:rPr lang="en-US" sz="2000" dirty="0"/>
              <a:t> (ECRI, Rewards, </a:t>
            </a:r>
            <a:r>
              <a:rPr lang="en-US" sz="2000" kern="0" dirty="0">
                <a:latin typeface="Arial"/>
                <a:cs typeface="Arial"/>
              </a:rPr>
              <a:t>Phonics for Reading,</a:t>
            </a:r>
            <a:r>
              <a:rPr lang="en-US" sz="2000" dirty="0"/>
              <a:t> Handwriting without Tears, etc.)</a:t>
            </a:r>
            <a:endParaRPr lang="en-US" sz="2000" dirty="0">
              <a:cs typeface="Arial"/>
            </a:endParaRPr>
          </a:p>
          <a:p>
            <a:pPr marL="342900" indent="-342900">
              <a:buFont typeface="Arial"/>
              <a:buChar char="•"/>
            </a:pPr>
            <a:r>
              <a:rPr lang="en-US" sz="2000" dirty="0">
                <a:cs typeface="Arial"/>
              </a:rPr>
              <a:t>Data team meetings to review student progress every 6 weeks</a:t>
            </a:r>
          </a:p>
        </p:txBody>
      </p:sp>
    </p:spTree>
    <p:extLst>
      <p:ext uri="{BB962C8B-B14F-4D97-AF65-F5344CB8AC3E}">
        <p14:creationId xmlns:p14="http://schemas.microsoft.com/office/powerpoint/2010/main" val="261375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30500" y="585916"/>
            <a:ext cx="10161887" cy="742950"/>
          </a:xfrm>
        </p:spPr>
        <p:txBody>
          <a:bodyPr/>
          <a:lstStyle/>
          <a:p>
            <a:r>
              <a:rPr lang="en-US" altLang="en-US" dirty="0">
                <a:latin typeface="Arial"/>
                <a:cs typeface="Arial"/>
              </a:rPr>
              <a:t>Assessments &amp; Monitoring / </a:t>
            </a:r>
            <a:r>
              <a:rPr lang="en-US" dirty="0" err="1">
                <a:latin typeface="Arial"/>
                <a:cs typeface="Arial"/>
              </a:rPr>
              <a:t>Evaluaciones</a:t>
            </a:r>
            <a:r>
              <a:rPr lang="en-US" dirty="0">
                <a:latin typeface="Arial"/>
                <a:cs typeface="Arial"/>
              </a:rPr>
              <a:t> y </a:t>
            </a:r>
            <a:r>
              <a:rPr lang="en-US" dirty="0" err="1">
                <a:latin typeface="Arial"/>
                <a:cs typeface="Arial"/>
              </a:rPr>
              <a:t>Seguimiento</a:t>
            </a:r>
            <a:br>
              <a:rPr lang="en-US" dirty="0"/>
            </a:br>
            <a:endParaRPr lang="en-US" altLang="en-US" dirty="0"/>
          </a:p>
        </p:txBody>
      </p:sp>
      <p:sp>
        <p:nvSpPr>
          <p:cNvPr id="53251" name="Rectangle 3"/>
          <p:cNvSpPr>
            <a:spLocks noGrp="1" noChangeArrowheads="1"/>
          </p:cNvSpPr>
          <p:nvPr>
            <p:ph idx="1"/>
          </p:nvPr>
        </p:nvSpPr>
        <p:spPr>
          <a:xfrm>
            <a:off x="1348063" y="1188529"/>
            <a:ext cx="10525013" cy="3543300"/>
          </a:xfrm>
        </p:spPr>
        <p:txBody>
          <a:bodyPr/>
          <a:lstStyle/>
          <a:p>
            <a:r>
              <a:rPr lang="en-US" altLang="en-US" sz="2000" dirty="0">
                <a:latin typeface="Arial"/>
                <a:cs typeface="Arial"/>
              </a:rPr>
              <a:t>Assessments our school uses / </a:t>
            </a:r>
            <a:r>
              <a:rPr lang="en-US" sz="2000" dirty="0" err="1">
                <a:latin typeface="Arial"/>
                <a:cs typeface="Arial"/>
              </a:rPr>
              <a:t>Evaluaciones</a:t>
            </a:r>
            <a:r>
              <a:rPr lang="en-US" sz="2000" dirty="0">
                <a:latin typeface="Arial"/>
                <a:cs typeface="Arial"/>
              </a:rPr>
              <a:t> que </a:t>
            </a:r>
            <a:r>
              <a:rPr lang="en-US" sz="2000" dirty="0" err="1">
                <a:latin typeface="Arial"/>
                <a:cs typeface="Arial"/>
              </a:rPr>
              <a:t>usa</a:t>
            </a:r>
            <a:r>
              <a:rPr lang="en-US" sz="2000" dirty="0">
                <a:latin typeface="Arial"/>
                <a:cs typeface="Arial"/>
              </a:rPr>
              <a:t> </a:t>
            </a:r>
            <a:r>
              <a:rPr lang="en-US" sz="2000" dirty="0" err="1">
                <a:latin typeface="Arial"/>
                <a:cs typeface="Arial"/>
              </a:rPr>
              <a:t>nuestra</a:t>
            </a:r>
            <a:r>
              <a:rPr lang="en-US" sz="2000" dirty="0">
                <a:latin typeface="Arial"/>
                <a:cs typeface="Arial"/>
              </a:rPr>
              <a:t> </a:t>
            </a:r>
            <a:r>
              <a:rPr lang="en-US" sz="2000" dirty="0" err="1">
                <a:latin typeface="Arial"/>
                <a:cs typeface="Arial"/>
              </a:rPr>
              <a:t>escuela</a:t>
            </a:r>
            <a:r>
              <a:rPr lang="en-US" sz="2000" dirty="0">
                <a:latin typeface="Arial"/>
                <a:cs typeface="Arial"/>
              </a:rPr>
              <a:t>:</a:t>
            </a:r>
            <a:endParaRPr lang="en-US" altLang="en-US" sz="2000" dirty="0">
              <a:latin typeface="Arial"/>
              <a:cs typeface="Arial"/>
            </a:endParaRPr>
          </a:p>
          <a:p>
            <a:pPr marL="556895" lvl="1" indent="-213995"/>
            <a:r>
              <a:rPr lang="en-US" altLang="en-US" sz="2000" dirty="0">
                <a:latin typeface="Arial"/>
                <a:cs typeface="Arial"/>
              </a:rPr>
              <a:t>State/Estado: OAKS / SMARTER Balanced (SBA)</a:t>
            </a:r>
            <a:endParaRPr lang="en-US" altLang="en-US" sz="2000" dirty="0"/>
          </a:p>
          <a:p>
            <a:pPr marL="556895" lvl="1" indent="-213995"/>
            <a:r>
              <a:rPr lang="en-US" altLang="en-US" sz="2000" dirty="0">
                <a:latin typeface="Arial"/>
                <a:cs typeface="Arial"/>
              </a:rPr>
              <a:t>District/Distrito: Acadience (reading), iReady (Math)</a:t>
            </a:r>
            <a:endParaRPr lang="en-US" altLang="en-US" sz="2000" dirty="0"/>
          </a:p>
          <a:p>
            <a:pPr marL="556895" lvl="1" indent="-213995"/>
            <a:r>
              <a:rPr lang="en-US" altLang="en-US" sz="2000" dirty="0">
                <a:latin typeface="Arial"/>
                <a:cs typeface="Arial"/>
              </a:rPr>
              <a:t>Additional school and class level assessments to guide teaching and learning </a:t>
            </a:r>
            <a:r>
              <a:rPr lang="en-US" sz="2000" dirty="0" err="1">
                <a:latin typeface="Arial"/>
                <a:cs typeface="Arial"/>
              </a:rPr>
              <a:t>Evaluaciones</a:t>
            </a:r>
            <a:r>
              <a:rPr lang="en-US" sz="2000" dirty="0">
                <a:latin typeface="Arial"/>
                <a:cs typeface="Arial"/>
              </a:rPr>
              <a:t> </a:t>
            </a:r>
            <a:r>
              <a:rPr lang="en-US" sz="2000" dirty="0" err="1">
                <a:latin typeface="Arial"/>
                <a:cs typeface="Arial"/>
              </a:rPr>
              <a:t>adicionales</a:t>
            </a:r>
            <a:r>
              <a:rPr lang="en-US" sz="2000" dirty="0">
                <a:latin typeface="Arial"/>
                <a:cs typeface="Arial"/>
              </a:rPr>
              <a:t> a </a:t>
            </a:r>
            <a:r>
              <a:rPr lang="en-US" sz="2000" dirty="0" err="1">
                <a:latin typeface="Arial"/>
                <a:cs typeface="Arial"/>
              </a:rPr>
              <a:t>nivel</a:t>
            </a:r>
            <a:r>
              <a:rPr lang="en-US" sz="2000" dirty="0">
                <a:latin typeface="Arial"/>
                <a:cs typeface="Arial"/>
              </a:rPr>
              <a:t> escolar y de </a:t>
            </a:r>
            <a:r>
              <a:rPr lang="en-US" sz="2000" dirty="0" err="1">
                <a:latin typeface="Arial"/>
                <a:cs typeface="Arial"/>
              </a:rPr>
              <a:t>clase</a:t>
            </a:r>
            <a:r>
              <a:rPr lang="en-US" sz="2000" dirty="0">
                <a:latin typeface="Arial"/>
                <a:cs typeface="Arial"/>
              </a:rPr>
              <a:t> para </a:t>
            </a:r>
            <a:r>
              <a:rPr lang="en-US" sz="2000" dirty="0" err="1">
                <a:latin typeface="Arial"/>
                <a:cs typeface="Arial"/>
              </a:rPr>
              <a:t>guiar</a:t>
            </a:r>
            <a:r>
              <a:rPr lang="en-US" sz="2000" dirty="0">
                <a:latin typeface="Arial"/>
                <a:cs typeface="Arial"/>
              </a:rPr>
              <a:t> la </a:t>
            </a:r>
            <a:r>
              <a:rPr lang="en-US" sz="2000" dirty="0" err="1">
                <a:latin typeface="Arial"/>
                <a:cs typeface="Arial"/>
              </a:rPr>
              <a:t>enseñanza</a:t>
            </a:r>
            <a:r>
              <a:rPr lang="en-US" sz="2000" dirty="0">
                <a:latin typeface="Arial"/>
                <a:cs typeface="Arial"/>
              </a:rPr>
              <a:t> y </a:t>
            </a:r>
            <a:r>
              <a:rPr lang="en-US" sz="2000" dirty="0" err="1">
                <a:latin typeface="Arial"/>
                <a:cs typeface="Arial"/>
              </a:rPr>
              <a:t>el</a:t>
            </a:r>
            <a:r>
              <a:rPr lang="en-US" sz="2000" dirty="0">
                <a:latin typeface="Arial"/>
                <a:cs typeface="Arial"/>
              </a:rPr>
              <a:t> </a:t>
            </a:r>
            <a:r>
              <a:rPr lang="en-US" sz="2000" dirty="0" err="1">
                <a:latin typeface="Arial"/>
                <a:cs typeface="Arial"/>
              </a:rPr>
              <a:t>aprendizaje</a:t>
            </a:r>
            <a:r>
              <a:rPr lang="en-US" sz="2000" dirty="0">
                <a:latin typeface="Arial"/>
                <a:cs typeface="Arial"/>
              </a:rPr>
              <a:t>.</a:t>
            </a:r>
            <a:endParaRPr lang="en-US" altLang="en-US" sz="2000" dirty="0"/>
          </a:p>
          <a:p>
            <a:r>
              <a:rPr lang="en-US" altLang="en-US" sz="2000" dirty="0">
                <a:latin typeface="Arial"/>
                <a:cs typeface="Arial"/>
              </a:rPr>
              <a:t>Notification of results / </a:t>
            </a:r>
            <a:r>
              <a:rPr lang="en-US" sz="2000" dirty="0" err="1">
                <a:latin typeface="Arial"/>
                <a:cs typeface="Arial"/>
              </a:rPr>
              <a:t>Notificación</a:t>
            </a:r>
            <a:r>
              <a:rPr lang="en-US" sz="2000" dirty="0">
                <a:latin typeface="Arial"/>
                <a:cs typeface="Arial"/>
              </a:rPr>
              <a:t> de </a:t>
            </a:r>
            <a:r>
              <a:rPr lang="en-US" sz="2000" dirty="0" err="1">
                <a:latin typeface="Arial"/>
                <a:cs typeface="Arial"/>
              </a:rPr>
              <a:t>los</a:t>
            </a:r>
            <a:r>
              <a:rPr lang="en-US" sz="2000" dirty="0">
                <a:latin typeface="Arial"/>
                <a:cs typeface="Arial"/>
              </a:rPr>
              <a:t> </a:t>
            </a:r>
            <a:r>
              <a:rPr lang="en-US" sz="2000" dirty="0" err="1">
                <a:latin typeface="Arial"/>
                <a:cs typeface="Arial"/>
              </a:rPr>
              <a:t>resultados</a:t>
            </a:r>
            <a:r>
              <a:rPr lang="en-US" sz="2000" dirty="0">
                <a:latin typeface="Arial"/>
                <a:cs typeface="Arial"/>
              </a:rPr>
              <a:t> de la </a:t>
            </a:r>
            <a:r>
              <a:rPr lang="en-US" sz="2000" dirty="0" err="1">
                <a:latin typeface="Arial"/>
                <a:cs typeface="Arial"/>
              </a:rPr>
              <a:t>evaluación</a:t>
            </a:r>
            <a:r>
              <a:rPr lang="en-US" sz="2000" dirty="0">
                <a:latin typeface="Arial"/>
                <a:cs typeface="Arial"/>
              </a:rPr>
              <a:t> de </a:t>
            </a:r>
            <a:r>
              <a:rPr lang="en-US" sz="2000" dirty="0" err="1">
                <a:latin typeface="Arial"/>
                <a:cs typeface="Arial"/>
              </a:rPr>
              <a:t>su</a:t>
            </a:r>
            <a:r>
              <a:rPr lang="en-US" sz="2000" dirty="0">
                <a:latin typeface="Arial"/>
                <a:cs typeface="Arial"/>
              </a:rPr>
              <a:t> </a:t>
            </a:r>
            <a:r>
              <a:rPr lang="en-US" sz="2000" dirty="0" err="1">
                <a:latin typeface="Arial"/>
                <a:cs typeface="Arial"/>
              </a:rPr>
              <a:t>hijo</a:t>
            </a:r>
            <a:endParaRPr lang="en-US" altLang="en-US" sz="2000" dirty="0">
              <a:latin typeface="Arial"/>
              <a:cs typeface="Arial"/>
            </a:endParaRPr>
          </a:p>
          <a:p>
            <a:pPr marL="556895" lvl="1" indent="-213995"/>
            <a:r>
              <a:rPr lang="en-US" sz="2000" dirty="0"/>
              <a:t>Smarter Balanced Assessment - annually</a:t>
            </a:r>
            <a:endParaRPr lang="en-US" altLang="en-US" sz="2000" dirty="0"/>
          </a:p>
          <a:p>
            <a:pPr marL="556895" lvl="1" indent="-213995"/>
            <a:r>
              <a:rPr lang="en-US" sz="2000" dirty="0">
                <a:latin typeface="Arial"/>
                <a:cs typeface="Arial"/>
              </a:rPr>
              <a:t>Smarter Balanced Assessment – </a:t>
            </a:r>
            <a:r>
              <a:rPr lang="en-US" sz="2000" dirty="0" err="1">
                <a:latin typeface="Arial"/>
                <a:cs typeface="Arial"/>
              </a:rPr>
              <a:t>anualmente</a:t>
            </a:r>
            <a:endParaRPr lang="en-US" sz="2000" dirty="0" err="1"/>
          </a:p>
          <a:p>
            <a:pPr marL="556895" lvl="1" indent="-213995"/>
            <a:r>
              <a:rPr lang="en-US" sz="2000" dirty="0">
                <a:latin typeface="Arial"/>
                <a:cs typeface="Arial"/>
              </a:rPr>
              <a:t>District Assessment – at conferences</a:t>
            </a:r>
            <a:endParaRPr lang="en-US" sz="2000" dirty="0"/>
          </a:p>
          <a:p>
            <a:pPr marL="556895" lvl="1" indent="-213995"/>
            <a:r>
              <a:rPr lang="en-US" sz="2000" dirty="0" err="1">
                <a:latin typeface="Arial"/>
                <a:cs typeface="Arial"/>
              </a:rPr>
              <a:t>Evaluación</a:t>
            </a:r>
            <a:r>
              <a:rPr lang="en-US" sz="2000" dirty="0">
                <a:latin typeface="Arial"/>
                <a:cs typeface="Arial"/>
              </a:rPr>
              <a:t> del </a:t>
            </a:r>
            <a:r>
              <a:rPr lang="en-US" sz="2000" dirty="0" err="1">
                <a:latin typeface="Arial"/>
                <a:cs typeface="Arial"/>
              </a:rPr>
              <a:t>distrito</a:t>
            </a:r>
            <a:r>
              <a:rPr lang="en-US" sz="2000" dirty="0">
                <a:latin typeface="Arial"/>
                <a:cs typeface="Arial"/>
              </a:rPr>
              <a:t> – </a:t>
            </a:r>
            <a:r>
              <a:rPr lang="en-US" sz="2000" dirty="0" err="1">
                <a:latin typeface="Arial"/>
                <a:cs typeface="Arial"/>
              </a:rPr>
              <a:t>en</a:t>
            </a:r>
            <a:r>
              <a:rPr lang="en-US" sz="2000" dirty="0">
                <a:latin typeface="Arial"/>
                <a:cs typeface="Arial"/>
              </a:rPr>
              <a:t> </a:t>
            </a:r>
            <a:r>
              <a:rPr lang="en-US" sz="2000" dirty="0" err="1">
                <a:latin typeface="Arial"/>
                <a:cs typeface="Arial"/>
              </a:rPr>
              <a:t>conferencias</a:t>
            </a:r>
            <a:endParaRPr lang="en-US" sz="2000" dirty="0">
              <a:latin typeface="Arial"/>
              <a:cs typeface="Arial"/>
            </a:endParaRPr>
          </a:p>
          <a:p>
            <a:pPr marL="556895" lvl="1" indent="-213995"/>
            <a:r>
              <a:rPr lang="en-US" sz="2000" dirty="0">
                <a:latin typeface="Arial"/>
                <a:cs typeface="Arial"/>
              </a:rPr>
              <a:t>Please contact your child's teacher at any time for updates! </a:t>
            </a:r>
            <a:endParaRPr lang="en-US" sz="2000" dirty="0"/>
          </a:p>
          <a:p>
            <a:pPr marL="556895" lvl="1" indent="-213995"/>
            <a:r>
              <a:rPr lang="en-US" sz="2000" dirty="0">
                <a:latin typeface="Arial"/>
                <a:cs typeface="Arial"/>
              </a:rPr>
              <a:t>¡</a:t>
            </a:r>
            <a:r>
              <a:rPr lang="en-US" sz="2000" dirty="0" err="1">
                <a:latin typeface="Arial"/>
                <a:cs typeface="Arial"/>
              </a:rPr>
              <a:t>Comuníquese</a:t>
            </a:r>
            <a:r>
              <a:rPr lang="en-US" sz="2000" dirty="0">
                <a:latin typeface="Arial"/>
                <a:cs typeface="Arial"/>
              </a:rPr>
              <a:t> con </a:t>
            </a:r>
            <a:r>
              <a:rPr lang="en-US" sz="2000" dirty="0" err="1">
                <a:latin typeface="Arial"/>
                <a:cs typeface="Arial"/>
              </a:rPr>
              <a:t>el</a:t>
            </a:r>
            <a:r>
              <a:rPr lang="en-US" sz="2000" dirty="0">
                <a:latin typeface="Arial"/>
                <a:cs typeface="Arial"/>
              </a:rPr>
              <a:t> maestro de </a:t>
            </a:r>
            <a:r>
              <a:rPr lang="en-US" sz="2000" dirty="0" err="1">
                <a:latin typeface="Arial"/>
                <a:cs typeface="Arial"/>
              </a:rPr>
              <a:t>su</a:t>
            </a:r>
            <a:r>
              <a:rPr lang="en-US" sz="2000" dirty="0">
                <a:latin typeface="Arial"/>
                <a:cs typeface="Arial"/>
              </a:rPr>
              <a:t> </a:t>
            </a:r>
            <a:r>
              <a:rPr lang="en-US" sz="2000" dirty="0" err="1">
                <a:latin typeface="Arial"/>
                <a:cs typeface="Arial"/>
              </a:rPr>
              <a:t>hijo</a:t>
            </a:r>
            <a:r>
              <a:rPr lang="en-US" sz="2000" dirty="0">
                <a:latin typeface="Arial"/>
                <a:cs typeface="Arial"/>
              </a:rPr>
              <a:t> </a:t>
            </a:r>
            <a:r>
              <a:rPr lang="en-US" sz="2000" dirty="0" err="1">
                <a:latin typeface="Arial"/>
                <a:cs typeface="Arial"/>
              </a:rPr>
              <a:t>en</a:t>
            </a:r>
            <a:r>
              <a:rPr lang="en-US" sz="2000" dirty="0">
                <a:latin typeface="Arial"/>
                <a:cs typeface="Arial"/>
              </a:rPr>
              <a:t> </a:t>
            </a:r>
            <a:r>
              <a:rPr lang="en-US" sz="2000" dirty="0" err="1">
                <a:latin typeface="Arial"/>
                <a:cs typeface="Arial"/>
              </a:rPr>
              <a:t>cualquier</a:t>
            </a:r>
            <a:r>
              <a:rPr lang="en-US" sz="2000" dirty="0">
                <a:latin typeface="Arial"/>
                <a:cs typeface="Arial"/>
              </a:rPr>
              <a:t> </a:t>
            </a:r>
            <a:r>
              <a:rPr lang="en-US" sz="2000" dirty="0" err="1">
                <a:latin typeface="Arial"/>
                <a:cs typeface="Arial"/>
              </a:rPr>
              <a:t>momento</a:t>
            </a:r>
            <a:r>
              <a:rPr lang="en-US" sz="2000" dirty="0">
                <a:latin typeface="Arial"/>
                <a:cs typeface="Arial"/>
              </a:rPr>
              <a:t> para </a:t>
            </a:r>
            <a:r>
              <a:rPr lang="en-US" sz="2000" dirty="0" err="1">
                <a:latin typeface="Arial"/>
                <a:cs typeface="Arial"/>
              </a:rPr>
              <a:t>obtener</a:t>
            </a:r>
            <a:r>
              <a:rPr lang="en-US" sz="2000" dirty="0">
                <a:latin typeface="Arial"/>
                <a:cs typeface="Arial"/>
              </a:rPr>
              <a:t> </a:t>
            </a:r>
            <a:r>
              <a:rPr lang="en-US" sz="2000" dirty="0" err="1">
                <a:latin typeface="Arial"/>
                <a:cs typeface="Arial"/>
              </a:rPr>
              <a:t>actualizaciones</a:t>
            </a:r>
            <a:r>
              <a:rPr lang="en-US" sz="2000" dirty="0">
                <a:latin typeface="Arial"/>
                <a:cs typeface="Arial"/>
              </a:rPr>
              <a:t>!</a:t>
            </a:r>
          </a:p>
          <a:p>
            <a:pPr marL="556895" lvl="1" indent="-213995"/>
            <a:endParaRPr lang="en-US" altLang="en-US" dirty="0"/>
          </a:p>
          <a:p>
            <a:pPr marL="342900" lvl="1" indent="0">
              <a:buNone/>
            </a:pPr>
            <a:endParaRPr lang="en-US" altLang="en-US" dirty="0"/>
          </a:p>
        </p:txBody>
      </p:sp>
    </p:spTree>
    <p:extLst>
      <p:ext uri="{BB962C8B-B14F-4D97-AF65-F5344CB8AC3E}">
        <p14:creationId xmlns:p14="http://schemas.microsoft.com/office/powerpoint/2010/main" val="3396849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136291" y="560689"/>
            <a:ext cx="6920933" cy="742950"/>
          </a:xfrm>
        </p:spPr>
        <p:txBody>
          <a:bodyPr/>
          <a:lstStyle/>
          <a:p>
            <a:r>
              <a:rPr lang="en-US" altLang="en-US" dirty="0"/>
              <a:t>Update on School’s Progress</a:t>
            </a:r>
            <a:br>
              <a:rPr lang="en-US" dirty="0"/>
            </a:br>
            <a:r>
              <a:rPr lang="en-US" dirty="0" err="1"/>
              <a:t>Actualización</a:t>
            </a:r>
            <a:r>
              <a:rPr lang="en-US" dirty="0"/>
              <a:t> </a:t>
            </a:r>
            <a:r>
              <a:rPr lang="en-US" dirty="0" err="1"/>
              <a:t>sobre</a:t>
            </a:r>
            <a:r>
              <a:rPr lang="en-US" dirty="0"/>
              <a:t> el </a:t>
            </a:r>
            <a:r>
              <a:rPr lang="en-US" dirty="0" err="1"/>
              <a:t>progreso</a:t>
            </a:r>
            <a:r>
              <a:rPr lang="en-US" dirty="0"/>
              <a:t> escolar</a:t>
            </a:r>
            <a:endParaRPr lang="en-US" altLang="en-US" dirty="0"/>
          </a:p>
        </p:txBody>
      </p:sp>
      <p:sp>
        <p:nvSpPr>
          <p:cNvPr id="49155" name="Rectangle 3"/>
          <p:cNvSpPr>
            <a:spLocks noGrp="1" noChangeArrowheads="1"/>
          </p:cNvSpPr>
          <p:nvPr>
            <p:ph idx="1"/>
          </p:nvPr>
        </p:nvSpPr>
        <p:spPr>
          <a:xfrm>
            <a:off x="1184494" y="1638742"/>
            <a:ext cx="4560527" cy="3569494"/>
          </a:xfrm>
          <a:prstGeom prst="rect">
            <a:avLst/>
          </a:prstGeom>
        </p:spPr>
        <p:txBody>
          <a:bodyPr/>
          <a:lstStyle/>
          <a:p>
            <a:pPr eaLnBrk="1" hangingPunct="1"/>
            <a:r>
              <a:rPr lang="en-US" altLang="en-US" dirty="0"/>
              <a:t>Student Achievement Results</a:t>
            </a:r>
          </a:p>
          <a:p>
            <a:pPr marL="556895" lvl="1" indent="-213995"/>
            <a:r>
              <a:rPr lang="en-US" altLang="en-US" dirty="0">
                <a:latin typeface="Arial"/>
                <a:cs typeface="Arial"/>
              </a:rPr>
              <a:t>Working to improve state and district testing achievement</a:t>
            </a:r>
            <a:endParaRPr lang="en-US" altLang="en-US" dirty="0"/>
          </a:p>
          <a:p>
            <a:pPr marL="0" indent="0">
              <a:buNone/>
            </a:pPr>
            <a:endParaRPr lang="en-US" dirty="0"/>
          </a:p>
          <a:p>
            <a:pPr eaLnBrk="1" hangingPunct="1"/>
            <a:r>
              <a:rPr lang="en-US" altLang="en-US" dirty="0"/>
              <a:t>Comprehensive or Targeted Support School </a:t>
            </a:r>
          </a:p>
          <a:p>
            <a:pPr marL="556895" lvl="1" indent="-213995"/>
            <a:r>
              <a:rPr lang="en-US" altLang="en-US" dirty="0">
                <a:latin typeface="Arial"/>
                <a:cs typeface="Arial"/>
              </a:rPr>
              <a:t>Academic language and other training for all teachers</a:t>
            </a:r>
            <a:endParaRPr lang="en-US" altLang="en-US" dirty="0"/>
          </a:p>
          <a:p>
            <a:pPr marL="556895" lvl="1" indent="-213995"/>
            <a:r>
              <a:rPr lang="en-US" altLang="en-US" dirty="0">
                <a:latin typeface="Arial"/>
                <a:cs typeface="Arial"/>
              </a:rPr>
              <a:t>Assistants in all kinder classrooms</a:t>
            </a:r>
            <a:endParaRPr lang="en-US" altLang="en-US" dirty="0"/>
          </a:p>
          <a:p>
            <a:pPr marL="556895" lvl="1" indent="-213995"/>
            <a:r>
              <a:rPr lang="en-US" altLang="en-US" dirty="0">
                <a:latin typeface="Arial"/>
                <a:cs typeface="Arial"/>
              </a:rPr>
              <a:t>Grade level team meetings to review progress</a:t>
            </a:r>
            <a:endParaRPr lang="en-US" altLang="en-US" dirty="0"/>
          </a:p>
          <a:p>
            <a:pPr marL="0" indent="0">
              <a:buNone/>
            </a:pPr>
            <a:endParaRPr lang="en-US" dirty="0"/>
          </a:p>
        </p:txBody>
      </p:sp>
      <p:sp>
        <p:nvSpPr>
          <p:cNvPr id="4" name="Rectangle 3">
            <a:extLst>
              <a:ext uri="{FF2B5EF4-FFF2-40B4-BE49-F238E27FC236}">
                <a16:creationId xmlns:a16="http://schemas.microsoft.com/office/drawing/2014/main" id="{04D6411D-5B00-D719-1CB8-E3E3479491CE}"/>
              </a:ext>
            </a:extLst>
          </p:cNvPr>
          <p:cNvSpPr txBox="1">
            <a:spLocks noChangeArrowheads="1"/>
          </p:cNvSpPr>
          <p:nvPr/>
        </p:nvSpPr>
        <p:spPr bwMode="auto">
          <a:xfrm>
            <a:off x="6091588" y="1719061"/>
            <a:ext cx="5816796" cy="356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57175" indent="-257175" algn="l" rtl="0" eaLnBrk="1" fontAlgn="base" hangingPunct="1">
              <a:spcBef>
                <a:spcPct val="20000"/>
              </a:spcBef>
              <a:spcAft>
                <a:spcPct val="0"/>
              </a:spcAft>
              <a:buChar char="•"/>
              <a:defRPr sz="2400">
                <a:solidFill>
                  <a:schemeClr val="tx1"/>
                </a:solidFill>
                <a:latin typeface="Arial" panose="020B0604020202020204" pitchFamily="34" charset="0"/>
                <a:ea typeface="+mn-ea"/>
                <a:cs typeface="Arial" panose="020B0604020202020204" pitchFamily="34" charset="0"/>
              </a:defRPr>
            </a:lvl1pPr>
            <a:lvl2pPr marL="557213" indent="-214313" algn="l" rtl="0" eaLnBrk="1" fontAlgn="base" hangingPunct="1">
              <a:spcBef>
                <a:spcPct val="20000"/>
              </a:spcBef>
              <a:spcAft>
                <a:spcPct val="0"/>
              </a:spcAft>
              <a:buChar char="–"/>
              <a:defRPr sz="2100">
                <a:solidFill>
                  <a:schemeClr val="tx1"/>
                </a:solidFill>
                <a:latin typeface="Arial" panose="020B0604020202020204" pitchFamily="34" charset="0"/>
                <a:cs typeface="Arial" panose="020B0604020202020204" pitchFamily="34" charset="0"/>
              </a:defRPr>
            </a:lvl2pPr>
            <a:lvl3pPr marL="857250" indent="-171450" algn="l" rtl="0" eaLnBrk="1" fontAlgn="base" hangingPunct="1">
              <a:spcBef>
                <a:spcPct val="20000"/>
              </a:spcBef>
              <a:spcAft>
                <a:spcPct val="0"/>
              </a:spcAft>
              <a:buChar char="•"/>
              <a:defRPr sz="1800">
                <a:solidFill>
                  <a:schemeClr val="tx1"/>
                </a:solidFill>
                <a:latin typeface="Arial" panose="020B0604020202020204" pitchFamily="34" charset="0"/>
                <a:cs typeface="Arial" panose="020B0604020202020204" pitchFamily="34" charset="0"/>
              </a:defRPr>
            </a:lvl3pPr>
            <a:lvl4pPr marL="1200150" indent="-171450" algn="l" rtl="0" eaLnBrk="1" fontAlgn="base" hangingPunct="1">
              <a:spcBef>
                <a:spcPct val="20000"/>
              </a:spcBef>
              <a:spcAft>
                <a:spcPct val="0"/>
              </a:spcAft>
              <a:buChar char="–"/>
              <a:defRPr sz="1500">
                <a:solidFill>
                  <a:schemeClr val="tx1"/>
                </a:solidFill>
                <a:latin typeface="Arial" panose="020B0604020202020204" pitchFamily="34" charset="0"/>
                <a:cs typeface="Arial" panose="020B0604020202020204" pitchFamily="34" charset="0"/>
              </a:defRPr>
            </a:lvl4pPr>
            <a:lvl5pPr marL="1543050" indent="-171450" algn="l" rtl="0" eaLnBrk="1" fontAlgn="base" hangingPunct="1">
              <a:spcBef>
                <a:spcPct val="20000"/>
              </a:spcBef>
              <a:spcAft>
                <a:spcPct val="0"/>
              </a:spcAft>
              <a:buFont typeface="Arial" panose="020B0604020202020204" pitchFamily="34" charset="0"/>
              <a:buChar char="•"/>
              <a:defRPr sz="1500">
                <a:solidFill>
                  <a:schemeClr val="tx1"/>
                </a:solidFill>
                <a:latin typeface="Arial" panose="020B0604020202020204" pitchFamily="34" charset="0"/>
                <a:cs typeface="Arial" panose="020B0604020202020204" pitchFamily="34" charset="0"/>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a:lstStyle>
          <a:p>
            <a:r>
              <a:rPr lang="en-US" kern="0" dirty="0" err="1">
                <a:latin typeface="Arial"/>
                <a:cs typeface="Arial"/>
              </a:rPr>
              <a:t>Resultados</a:t>
            </a:r>
            <a:r>
              <a:rPr lang="en-US" kern="0" dirty="0">
                <a:latin typeface="Arial"/>
                <a:cs typeface="Arial"/>
              </a:rPr>
              <a:t> de </a:t>
            </a:r>
            <a:r>
              <a:rPr lang="en-US" kern="0" dirty="0" err="1">
                <a:latin typeface="Arial"/>
                <a:cs typeface="Arial"/>
              </a:rPr>
              <a:t>rendimiento</a:t>
            </a:r>
            <a:r>
              <a:rPr lang="en-US" kern="0" dirty="0">
                <a:latin typeface="Arial"/>
                <a:cs typeface="Arial"/>
              </a:rPr>
              <a:t> </a:t>
            </a:r>
            <a:r>
              <a:rPr lang="en-US" kern="0" dirty="0" err="1">
                <a:latin typeface="Arial"/>
                <a:cs typeface="Arial"/>
              </a:rPr>
              <a:t>estudiantil</a:t>
            </a:r>
            <a:endParaRPr lang="en-US" kern="0" dirty="0">
              <a:latin typeface="Arial"/>
              <a:cs typeface="Arial"/>
            </a:endParaRPr>
          </a:p>
          <a:p>
            <a:pPr marL="556895" lvl="1" indent="-213995"/>
            <a:r>
              <a:rPr lang="en-US" kern="0" dirty="0" err="1">
                <a:latin typeface="Arial"/>
                <a:cs typeface="Arial"/>
              </a:rPr>
              <a:t>Trabajando</a:t>
            </a:r>
            <a:r>
              <a:rPr lang="en-US" kern="0" dirty="0">
                <a:latin typeface="Arial"/>
                <a:cs typeface="Arial"/>
              </a:rPr>
              <a:t> para </a:t>
            </a:r>
            <a:r>
              <a:rPr lang="en-US" kern="0" dirty="0" err="1">
                <a:latin typeface="Arial"/>
                <a:cs typeface="Arial"/>
              </a:rPr>
              <a:t>mejorar</a:t>
            </a:r>
            <a:r>
              <a:rPr lang="en-US" kern="0" dirty="0">
                <a:latin typeface="Arial"/>
                <a:cs typeface="Arial"/>
              </a:rPr>
              <a:t> </a:t>
            </a:r>
            <a:r>
              <a:rPr lang="en-US" kern="0" dirty="0" err="1">
                <a:latin typeface="Arial"/>
                <a:cs typeface="Arial"/>
              </a:rPr>
              <a:t>el</a:t>
            </a:r>
            <a:r>
              <a:rPr lang="en-US" kern="0" dirty="0">
                <a:latin typeface="Arial"/>
                <a:cs typeface="Arial"/>
              </a:rPr>
              <a:t> </a:t>
            </a:r>
            <a:r>
              <a:rPr lang="en-US" kern="0" dirty="0" err="1">
                <a:latin typeface="Arial"/>
                <a:cs typeface="Arial"/>
              </a:rPr>
              <a:t>rendimiento</a:t>
            </a:r>
            <a:r>
              <a:rPr lang="en-US" kern="0" dirty="0">
                <a:latin typeface="Arial"/>
                <a:cs typeface="Arial"/>
              </a:rPr>
              <a:t> </a:t>
            </a:r>
            <a:r>
              <a:rPr lang="en-US" kern="0" dirty="0" err="1">
                <a:latin typeface="Arial"/>
                <a:cs typeface="Arial"/>
              </a:rPr>
              <a:t>en</a:t>
            </a:r>
            <a:r>
              <a:rPr lang="en-US" kern="0" dirty="0">
                <a:latin typeface="Arial"/>
                <a:cs typeface="Arial"/>
              </a:rPr>
              <a:t> las </a:t>
            </a:r>
            <a:r>
              <a:rPr lang="en-US" kern="0" dirty="0" err="1">
                <a:latin typeface="Arial"/>
                <a:cs typeface="Arial"/>
              </a:rPr>
              <a:t>pruebas</a:t>
            </a:r>
            <a:r>
              <a:rPr lang="en-US" kern="0" dirty="0">
                <a:latin typeface="Arial"/>
                <a:cs typeface="Arial"/>
              </a:rPr>
              <a:t> </a:t>
            </a:r>
            <a:r>
              <a:rPr lang="en-US" kern="0" dirty="0" err="1">
                <a:latin typeface="Arial"/>
                <a:cs typeface="Arial"/>
              </a:rPr>
              <a:t>estatales</a:t>
            </a:r>
            <a:r>
              <a:rPr lang="en-US" kern="0" dirty="0">
                <a:latin typeface="Arial"/>
                <a:cs typeface="Arial"/>
              </a:rPr>
              <a:t> y </a:t>
            </a:r>
            <a:r>
              <a:rPr lang="en-US" kern="0" dirty="0" err="1">
                <a:latin typeface="Arial"/>
                <a:cs typeface="Arial"/>
              </a:rPr>
              <a:t>distritales</a:t>
            </a:r>
            <a:endParaRPr lang="en-US" altLang="en-US" kern="0" dirty="0" err="1"/>
          </a:p>
          <a:p>
            <a:pPr marL="342900" lvl="1" indent="0">
              <a:buFontTx/>
              <a:buNone/>
            </a:pPr>
            <a:endParaRPr lang="en-US" altLang="en-US" kern="0" dirty="0"/>
          </a:p>
          <a:p>
            <a:r>
              <a:rPr lang="en-US" kern="0" dirty="0">
                <a:latin typeface="Arial"/>
                <a:cs typeface="Arial"/>
              </a:rPr>
              <a:t>Escuela de </a:t>
            </a:r>
            <a:r>
              <a:rPr lang="en-US" kern="0" dirty="0" err="1">
                <a:latin typeface="Arial"/>
                <a:cs typeface="Arial"/>
              </a:rPr>
              <a:t>apoyo</a:t>
            </a:r>
            <a:r>
              <a:rPr lang="en-US" kern="0" dirty="0">
                <a:latin typeface="Arial"/>
                <a:cs typeface="Arial"/>
              </a:rPr>
              <a:t> integral o </a:t>
            </a:r>
            <a:r>
              <a:rPr lang="en-US" kern="0" dirty="0" err="1">
                <a:latin typeface="Arial"/>
                <a:cs typeface="Arial"/>
              </a:rPr>
              <a:t>dirigida</a:t>
            </a:r>
            <a:endParaRPr lang="en-US" altLang="en-US" kern="0" dirty="0" err="1"/>
          </a:p>
          <a:p>
            <a:pPr marL="556895" lvl="1" indent="-213995"/>
            <a:r>
              <a:rPr lang="en-US" kern="0" dirty="0" err="1">
                <a:latin typeface="Arial"/>
                <a:cs typeface="Arial"/>
              </a:rPr>
              <a:t>Lenguaje</a:t>
            </a:r>
            <a:r>
              <a:rPr lang="en-US" kern="0" dirty="0">
                <a:latin typeface="Arial"/>
                <a:cs typeface="Arial"/>
              </a:rPr>
              <a:t> </a:t>
            </a:r>
            <a:r>
              <a:rPr lang="en-US" kern="0" dirty="0" err="1">
                <a:latin typeface="Arial"/>
                <a:cs typeface="Arial"/>
              </a:rPr>
              <a:t>académico</a:t>
            </a:r>
            <a:r>
              <a:rPr lang="en-US" kern="0" dirty="0">
                <a:latin typeface="Arial"/>
                <a:cs typeface="Arial"/>
              </a:rPr>
              <a:t> y </a:t>
            </a:r>
            <a:r>
              <a:rPr lang="en-US" kern="0" dirty="0" err="1">
                <a:latin typeface="Arial"/>
                <a:cs typeface="Arial"/>
              </a:rPr>
              <a:t>otras</a:t>
            </a:r>
            <a:r>
              <a:rPr lang="en-US" kern="0" dirty="0">
                <a:latin typeface="Arial"/>
                <a:cs typeface="Arial"/>
              </a:rPr>
              <a:t> </a:t>
            </a:r>
            <a:r>
              <a:rPr lang="en-US" kern="0" dirty="0" err="1">
                <a:latin typeface="Arial"/>
                <a:cs typeface="Arial"/>
              </a:rPr>
              <a:t>capacitaciones</a:t>
            </a:r>
            <a:r>
              <a:rPr lang="en-US" kern="0" dirty="0">
                <a:latin typeface="Arial"/>
                <a:cs typeface="Arial"/>
              </a:rPr>
              <a:t> para </a:t>
            </a:r>
            <a:r>
              <a:rPr lang="en-US" kern="0" dirty="0" err="1">
                <a:latin typeface="Arial"/>
                <a:cs typeface="Arial"/>
              </a:rPr>
              <a:t>todos</a:t>
            </a:r>
            <a:r>
              <a:rPr lang="en-US" kern="0" dirty="0">
                <a:latin typeface="Arial"/>
                <a:cs typeface="Arial"/>
              </a:rPr>
              <a:t> </a:t>
            </a:r>
            <a:r>
              <a:rPr lang="en-US" kern="0" dirty="0" err="1">
                <a:latin typeface="Arial"/>
                <a:cs typeface="Arial"/>
              </a:rPr>
              <a:t>los</a:t>
            </a:r>
            <a:r>
              <a:rPr lang="en-US" kern="0" dirty="0">
                <a:latin typeface="Arial"/>
                <a:cs typeface="Arial"/>
              </a:rPr>
              <a:t> </a:t>
            </a:r>
            <a:r>
              <a:rPr lang="en-US" kern="0" dirty="0" err="1">
                <a:latin typeface="Arial"/>
                <a:cs typeface="Arial"/>
              </a:rPr>
              <a:t>docentes</a:t>
            </a:r>
            <a:r>
              <a:rPr lang="en-US" kern="0" dirty="0">
                <a:latin typeface="Arial"/>
                <a:cs typeface="Arial"/>
              </a:rPr>
              <a:t>.</a:t>
            </a:r>
            <a:endParaRPr lang="en-US" altLang="en-US" kern="0" dirty="0"/>
          </a:p>
          <a:p>
            <a:pPr marL="556895" lvl="1" indent="-213995"/>
            <a:r>
              <a:rPr lang="en-US" kern="0" dirty="0" err="1">
                <a:latin typeface="Arial"/>
                <a:cs typeface="Arial"/>
              </a:rPr>
              <a:t>Asistentes</a:t>
            </a:r>
            <a:r>
              <a:rPr lang="en-US" kern="0" dirty="0">
                <a:latin typeface="Arial"/>
                <a:cs typeface="Arial"/>
              </a:rPr>
              <a:t> </a:t>
            </a:r>
            <a:r>
              <a:rPr lang="en-US" kern="0" dirty="0" err="1">
                <a:latin typeface="Arial"/>
                <a:cs typeface="Arial"/>
              </a:rPr>
              <a:t>en</a:t>
            </a:r>
            <a:r>
              <a:rPr lang="en-US" kern="0" dirty="0">
                <a:latin typeface="Arial"/>
                <a:cs typeface="Arial"/>
              </a:rPr>
              <a:t> </a:t>
            </a:r>
            <a:r>
              <a:rPr lang="en-US" kern="0" dirty="0" err="1">
                <a:latin typeface="Arial"/>
                <a:cs typeface="Arial"/>
              </a:rPr>
              <a:t>todas</a:t>
            </a:r>
            <a:r>
              <a:rPr lang="en-US" kern="0" dirty="0">
                <a:latin typeface="Arial"/>
                <a:cs typeface="Arial"/>
              </a:rPr>
              <a:t> las aulas de kindergarten.</a:t>
            </a:r>
            <a:endParaRPr lang="en-US" dirty="0"/>
          </a:p>
          <a:p>
            <a:pPr marL="556895" lvl="1" indent="-213995"/>
            <a:r>
              <a:rPr lang="en-US" kern="0" dirty="0" err="1">
                <a:latin typeface="Arial"/>
                <a:cs typeface="Arial"/>
              </a:rPr>
              <a:t>Reuniones</a:t>
            </a:r>
            <a:r>
              <a:rPr lang="en-US" kern="0" dirty="0">
                <a:latin typeface="Arial"/>
                <a:cs typeface="Arial"/>
              </a:rPr>
              <a:t> del </a:t>
            </a:r>
            <a:r>
              <a:rPr lang="en-US" kern="0" dirty="0" err="1">
                <a:latin typeface="Arial"/>
                <a:cs typeface="Arial"/>
              </a:rPr>
              <a:t>equipo</a:t>
            </a:r>
            <a:r>
              <a:rPr lang="en-US" kern="0" dirty="0">
                <a:latin typeface="Arial"/>
                <a:cs typeface="Arial"/>
              </a:rPr>
              <a:t> de </a:t>
            </a:r>
            <a:r>
              <a:rPr lang="en-US" kern="0" dirty="0" err="1">
                <a:latin typeface="Arial"/>
                <a:cs typeface="Arial"/>
              </a:rPr>
              <a:t>nivel</a:t>
            </a:r>
            <a:r>
              <a:rPr lang="en-US" kern="0" dirty="0">
                <a:latin typeface="Arial"/>
                <a:cs typeface="Arial"/>
              </a:rPr>
              <a:t> de </a:t>
            </a:r>
            <a:r>
              <a:rPr lang="en-US" kern="0" dirty="0" err="1">
                <a:latin typeface="Arial"/>
                <a:cs typeface="Arial"/>
              </a:rPr>
              <a:t>grado</a:t>
            </a:r>
            <a:r>
              <a:rPr lang="en-US" kern="0" dirty="0">
                <a:latin typeface="Arial"/>
                <a:cs typeface="Arial"/>
              </a:rPr>
              <a:t> para </a:t>
            </a:r>
            <a:r>
              <a:rPr lang="en-US" kern="0" dirty="0" err="1">
                <a:latin typeface="Arial"/>
                <a:cs typeface="Arial"/>
              </a:rPr>
              <a:t>revisar</a:t>
            </a:r>
            <a:r>
              <a:rPr lang="en-US" kern="0" dirty="0">
                <a:latin typeface="Arial"/>
                <a:cs typeface="Arial"/>
              </a:rPr>
              <a:t> </a:t>
            </a:r>
            <a:r>
              <a:rPr lang="en-US" kern="0" dirty="0" err="1">
                <a:latin typeface="Arial"/>
                <a:cs typeface="Arial"/>
              </a:rPr>
              <a:t>el</a:t>
            </a:r>
            <a:r>
              <a:rPr lang="en-US" kern="0" dirty="0">
                <a:latin typeface="Arial"/>
                <a:cs typeface="Arial"/>
              </a:rPr>
              <a:t> </a:t>
            </a:r>
            <a:r>
              <a:rPr lang="en-US" kern="0" dirty="0" err="1">
                <a:latin typeface="Arial"/>
                <a:cs typeface="Arial"/>
              </a:rPr>
              <a:t>progreso</a:t>
            </a:r>
            <a:r>
              <a:rPr lang="en-US" kern="0" dirty="0">
                <a:latin typeface="Arial"/>
                <a:cs typeface="Arial"/>
              </a:rPr>
              <a:t>.</a:t>
            </a:r>
            <a:endParaRPr lang="en-US" dirty="0"/>
          </a:p>
        </p:txBody>
      </p:sp>
    </p:spTree>
    <p:extLst>
      <p:ext uri="{BB962C8B-B14F-4D97-AF65-F5344CB8AC3E}">
        <p14:creationId xmlns:p14="http://schemas.microsoft.com/office/powerpoint/2010/main" val="370219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126580" y="836789"/>
            <a:ext cx="6115050" cy="742950"/>
          </a:xfrm>
        </p:spPr>
        <p:txBody>
          <a:bodyPr/>
          <a:lstStyle/>
          <a:p>
            <a:r>
              <a:rPr lang="en-US" altLang="en-US" dirty="0"/>
              <a:t>Annual Review &amp; Evaluation</a:t>
            </a:r>
            <a:br>
              <a:rPr lang="en-US" altLang="en-US" dirty="0"/>
            </a:br>
            <a:r>
              <a:rPr lang="en-US" dirty="0" err="1"/>
              <a:t>Revisión</a:t>
            </a:r>
            <a:r>
              <a:rPr lang="en-US" dirty="0"/>
              <a:t> y </a:t>
            </a:r>
            <a:r>
              <a:rPr lang="en-US" dirty="0" err="1"/>
              <a:t>Evaluación</a:t>
            </a:r>
            <a:r>
              <a:rPr lang="en-US" dirty="0"/>
              <a:t> </a:t>
            </a:r>
            <a:r>
              <a:rPr lang="en-US" dirty="0" err="1"/>
              <a:t>Anual</a:t>
            </a:r>
            <a:endParaRPr lang="en-US" altLang="en-US" dirty="0"/>
          </a:p>
        </p:txBody>
      </p:sp>
      <p:graphicFrame>
        <p:nvGraphicFramePr>
          <p:cNvPr id="4" name="Content Placeholder 3" descr="Annual Review &amp; Evaluation Graphic" title="Annual Review &amp; Evaluation Graphic"/>
          <p:cNvGraphicFramePr>
            <a:graphicFrameLocks noGrp="1"/>
          </p:cNvGraphicFramePr>
          <p:nvPr>
            <p:ph idx="1"/>
            <p:extLst>
              <p:ext uri="{D42A27DB-BD31-4B8C-83A1-F6EECF244321}">
                <p14:modId xmlns:p14="http://schemas.microsoft.com/office/powerpoint/2010/main" val="1574976882"/>
              </p:ext>
            </p:extLst>
          </p:nvPr>
        </p:nvGraphicFramePr>
        <p:xfrm>
          <a:off x="3126581" y="1953784"/>
          <a:ext cx="6378663" cy="44018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727C659A-FFA4-FD47-A5AC-481119999B94}"/>
              </a:ext>
            </a:extLst>
          </p:cNvPr>
          <p:cNvSpPr txBox="1"/>
          <p:nvPr/>
        </p:nvSpPr>
        <p:spPr>
          <a:xfrm>
            <a:off x="5249333" y="2122311"/>
            <a:ext cx="2235200" cy="923330"/>
          </a:xfrm>
          <a:prstGeom prst="rect">
            <a:avLst/>
          </a:prstGeom>
          <a:noFill/>
        </p:spPr>
        <p:txBody>
          <a:bodyPr wrap="square" rtlCol="0">
            <a:spAutoFit/>
          </a:bodyPr>
          <a:lstStyle/>
          <a:p>
            <a:pPr algn="ctr"/>
            <a:r>
              <a:rPr lang="en-US" dirty="0">
                <a:latin typeface="+mj-lt"/>
              </a:rPr>
              <a:t>Review plan</a:t>
            </a:r>
          </a:p>
          <a:p>
            <a:pPr algn="ctr"/>
            <a:r>
              <a:rPr lang="en-US" dirty="0" err="1">
                <a:solidFill>
                  <a:schemeClr val="dk1"/>
                </a:solidFill>
                <a:latin typeface="+mj-lt"/>
                <a:ea typeface="Twentieth Century"/>
                <a:cs typeface="Twentieth Century"/>
                <a:sym typeface="Twentieth Century"/>
              </a:rPr>
              <a:t>Revisar</a:t>
            </a:r>
            <a:r>
              <a:rPr lang="en-US" dirty="0">
                <a:solidFill>
                  <a:schemeClr val="dk1"/>
                </a:solidFill>
                <a:latin typeface="+mj-lt"/>
                <a:ea typeface="Twentieth Century"/>
                <a:cs typeface="Twentieth Century"/>
                <a:sym typeface="Twentieth Century"/>
              </a:rPr>
              <a:t> el plan</a:t>
            </a:r>
          </a:p>
          <a:p>
            <a:pPr algn="ctr"/>
            <a:endParaRPr lang="en-US" dirty="0"/>
          </a:p>
        </p:txBody>
      </p:sp>
      <p:sp>
        <p:nvSpPr>
          <p:cNvPr id="3" name="TextBox 2">
            <a:extLst>
              <a:ext uri="{FF2B5EF4-FFF2-40B4-BE49-F238E27FC236}">
                <a16:creationId xmlns:a16="http://schemas.microsoft.com/office/drawing/2014/main" id="{587F2A9D-A39A-B541-A445-3D6F7B086658}"/>
              </a:ext>
            </a:extLst>
          </p:cNvPr>
          <p:cNvSpPr txBox="1"/>
          <p:nvPr/>
        </p:nvSpPr>
        <p:spPr>
          <a:xfrm>
            <a:off x="7055555" y="3693049"/>
            <a:ext cx="2686756" cy="923330"/>
          </a:xfrm>
          <a:prstGeom prst="rect">
            <a:avLst/>
          </a:prstGeom>
          <a:noFill/>
        </p:spPr>
        <p:txBody>
          <a:bodyPr wrap="square" rtlCol="0">
            <a:spAutoFit/>
          </a:bodyPr>
          <a:lstStyle/>
          <a:p>
            <a:r>
              <a:rPr lang="en-US" dirty="0">
                <a:latin typeface="+mj-lt"/>
              </a:rPr>
              <a:t>Provide any clarification</a:t>
            </a:r>
          </a:p>
          <a:p>
            <a:r>
              <a:rPr lang="en-US" dirty="0" err="1">
                <a:solidFill>
                  <a:schemeClr val="dk1"/>
                </a:solidFill>
                <a:latin typeface="+mj-lt"/>
                <a:ea typeface="Twentieth Century"/>
                <a:cs typeface="Twentieth Century"/>
                <a:sym typeface="Twentieth Century"/>
              </a:rPr>
              <a:t>Aclarar</a:t>
            </a:r>
            <a:r>
              <a:rPr lang="en-US" dirty="0">
                <a:solidFill>
                  <a:schemeClr val="dk1"/>
                </a:solidFill>
                <a:latin typeface="+mj-lt"/>
                <a:ea typeface="Twentieth Century"/>
                <a:cs typeface="Twentieth Century"/>
                <a:sym typeface="Twentieth Century"/>
              </a:rPr>
              <a:t> </a:t>
            </a:r>
            <a:r>
              <a:rPr lang="en-US" dirty="0" err="1">
                <a:solidFill>
                  <a:schemeClr val="dk1"/>
                </a:solidFill>
                <a:latin typeface="+mj-lt"/>
                <a:ea typeface="Twentieth Century"/>
                <a:cs typeface="Twentieth Century"/>
                <a:sym typeface="Twentieth Century"/>
              </a:rPr>
              <a:t>cualquier</a:t>
            </a:r>
            <a:r>
              <a:rPr lang="en-US" dirty="0">
                <a:solidFill>
                  <a:schemeClr val="dk1"/>
                </a:solidFill>
                <a:latin typeface="+mj-lt"/>
                <a:ea typeface="Twentieth Century"/>
                <a:cs typeface="Twentieth Century"/>
                <a:sym typeface="Twentieth Century"/>
              </a:rPr>
              <a:t> </a:t>
            </a:r>
            <a:r>
              <a:rPr lang="en-US" dirty="0" err="1">
                <a:solidFill>
                  <a:schemeClr val="dk1"/>
                </a:solidFill>
                <a:latin typeface="+mj-lt"/>
                <a:ea typeface="Twentieth Century"/>
                <a:cs typeface="Twentieth Century"/>
                <a:sym typeface="Twentieth Century"/>
              </a:rPr>
              <a:t>duda</a:t>
            </a:r>
            <a:endParaRPr lang="en-US" dirty="0">
              <a:solidFill>
                <a:schemeClr val="dk1"/>
              </a:solidFill>
              <a:latin typeface="+mj-lt"/>
              <a:ea typeface="Twentieth Century"/>
              <a:cs typeface="Twentieth Century"/>
              <a:sym typeface="Twentieth Century"/>
            </a:endParaRPr>
          </a:p>
          <a:p>
            <a:endParaRPr lang="en-US" dirty="0"/>
          </a:p>
        </p:txBody>
      </p:sp>
      <p:sp>
        <p:nvSpPr>
          <p:cNvPr id="5" name="TextBox 4">
            <a:extLst>
              <a:ext uri="{FF2B5EF4-FFF2-40B4-BE49-F238E27FC236}">
                <a16:creationId xmlns:a16="http://schemas.microsoft.com/office/drawing/2014/main" id="{C8E81042-A009-974A-86ED-04B77A930366}"/>
              </a:ext>
            </a:extLst>
          </p:cNvPr>
          <p:cNvSpPr txBox="1"/>
          <p:nvPr/>
        </p:nvSpPr>
        <p:spPr>
          <a:xfrm>
            <a:off x="5373511" y="5046843"/>
            <a:ext cx="2235200" cy="1477328"/>
          </a:xfrm>
          <a:prstGeom prst="rect">
            <a:avLst/>
          </a:prstGeom>
          <a:noFill/>
        </p:spPr>
        <p:txBody>
          <a:bodyPr wrap="square" rtlCol="0">
            <a:spAutoFit/>
          </a:bodyPr>
          <a:lstStyle/>
          <a:p>
            <a:pPr algn="ctr"/>
            <a:r>
              <a:rPr lang="en-US" dirty="0">
                <a:latin typeface="+mj-lt"/>
              </a:rPr>
              <a:t>Discuss plans for upcoming year</a:t>
            </a:r>
          </a:p>
          <a:p>
            <a:pPr algn="ctr"/>
            <a:r>
              <a:rPr lang="en-US" dirty="0" err="1">
                <a:solidFill>
                  <a:schemeClr val="dk1"/>
                </a:solidFill>
                <a:latin typeface="+mj-lt"/>
                <a:ea typeface="Twentieth Century"/>
                <a:cs typeface="Twentieth Century"/>
                <a:sym typeface="Twentieth Century"/>
              </a:rPr>
              <a:t>Discutir</a:t>
            </a:r>
            <a:r>
              <a:rPr lang="en-US" dirty="0">
                <a:solidFill>
                  <a:schemeClr val="dk1"/>
                </a:solidFill>
                <a:latin typeface="+mj-lt"/>
                <a:ea typeface="Twentieth Century"/>
                <a:cs typeface="Twentieth Century"/>
                <a:sym typeface="Twentieth Century"/>
              </a:rPr>
              <a:t> planes para el </a:t>
            </a:r>
            <a:r>
              <a:rPr lang="en-US" dirty="0" err="1">
                <a:solidFill>
                  <a:schemeClr val="dk1"/>
                </a:solidFill>
                <a:latin typeface="+mj-lt"/>
                <a:ea typeface="Twentieth Century"/>
                <a:cs typeface="Twentieth Century"/>
                <a:sym typeface="Twentieth Century"/>
              </a:rPr>
              <a:t>próximo</a:t>
            </a:r>
            <a:r>
              <a:rPr lang="en-US" dirty="0">
                <a:solidFill>
                  <a:schemeClr val="dk1"/>
                </a:solidFill>
                <a:latin typeface="+mj-lt"/>
                <a:ea typeface="Twentieth Century"/>
                <a:cs typeface="Twentieth Century"/>
                <a:sym typeface="Twentieth Century"/>
              </a:rPr>
              <a:t> </a:t>
            </a:r>
            <a:r>
              <a:rPr lang="en-US" dirty="0" err="1">
                <a:solidFill>
                  <a:schemeClr val="dk1"/>
                </a:solidFill>
                <a:latin typeface="+mj-lt"/>
                <a:ea typeface="Twentieth Century"/>
                <a:cs typeface="Twentieth Century"/>
                <a:sym typeface="Twentieth Century"/>
              </a:rPr>
              <a:t>año</a:t>
            </a:r>
            <a:endParaRPr lang="en-US" dirty="0">
              <a:solidFill>
                <a:schemeClr val="dk1"/>
              </a:solidFill>
              <a:latin typeface="+mj-lt"/>
              <a:ea typeface="Twentieth Century"/>
              <a:cs typeface="Twentieth Century"/>
              <a:sym typeface="Twentieth Century"/>
            </a:endParaRPr>
          </a:p>
          <a:p>
            <a:endParaRPr lang="en-US" dirty="0"/>
          </a:p>
        </p:txBody>
      </p:sp>
      <p:sp>
        <p:nvSpPr>
          <p:cNvPr id="6" name="TextBox 5">
            <a:extLst>
              <a:ext uri="{FF2B5EF4-FFF2-40B4-BE49-F238E27FC236}">
                <a16:creationId xmlns:a16="http://schemas.microsoft.com/office/drawing/2014/main" id="{27B0E957-8A1C-2744-8562-DDC1DA6D0BC0}"/>
              </a:ext>
            </a:extLst>
          </p:cNvPr>
          <p:cNvSpPr txBox="1"/>
          <p:nvPr/>
        </p:nvSpPr>
        <p:spPr>
          <a:xfrm>
            <a:off x="3396343" y="3693050"/>
            <a:ext cx="2235200" cy="1200329"/>
          </a:xfrm>
          <a:prstGeom prst="rect">
            <a:avLst/>
          </a:prstGeom>
          <a:noFill/>
        </p:spPr>
        <p:txBody>
          <a:bodyPr wrap="square" rtlCol="0">
            <a:spAutoFit/>
          </a:bodyPr>
          <a:lstStyle/>
          <a:p>
            <a:pPr algn="ctr"/>
            <a:r>
              <a:rPr lang="en-US" dirty="0">
                <a:latin typeface="+mj-lt"/>
              </a:rPr>
              <a:t>Request feedback</a:t>
            </a:r>
          </a:p>
          <a:p>
            <a:pPr algn="ctr"/>
            <a:r>
              <a:rPr lang="en-US" dirty="0" err="1">
                <a:solidFill>
                  <a:schemeClr val="dk1"/>
                </a:solidFill>
                <a:latin typeface="+mj-lt"/>
                <a:ea typeface="Twentieth Century"/>
                <a:cs typeface="Twentieth Century"/>
                <a:sym typeface="Twentieth Century"/>
              </a:rPr>
              <a:t>Solicitar</a:t>
            </a:r>
            <a:r>
              <a:rPr lang="en-US" dirty="0">
                <a:solidFill>
                  <a:schemeClr val="dk1"/>
                </a:solidFill>
                <a:latin typeface="+mj-lt"/>
                <a:ea typeface="Twentieth Century"/>
                <a:cs typeface="Twentieth Century"/>
                <a:sym typeface="Twentieth Century"/>
              </a:rPr>
              <a:t> </a:t>
            </a:r>
            <a:r>
              <a:rPr lang="en-US" dirty="0" err="1">
                <a:solidFill>
                  <a:schemeClr val="dk1"/>
                </a:solidFill>
                <a:latin typeface="+mj-lt"/>
                <a:ea typeface="Twentieth Century"/>
                <a:cs typeface="Twentieth Century"/>
                <a:sym typeface="Twentieth Century"/>
              </a:rPr>
              <a:t>opiniones</a:t>
            </a:r>
            <a:r>
              <a:rPr lang="en-US" dirty="0">
                <a:solidFill>
                  <a:schemeClr val="dk1"/>
                </a:solidFill>
                <a:latin typeface="+mj-lt"/>
                <a:ea typeface="Twentieth Century"/>
                <a:cs typeface="Twentieth Century"/>
                <a:sym typeface="Twentieth Century"/>
              </a:rPr>
              <a:t> y </a:t>
            </a:r>
            <a:r>
              <a:rPr lang="en-US" dirty="0" err="1">
                <a:solidFill>
                  <a:schemeClr val="dk1"/>
                </a:solidFill>
                <a:latin typeface="+mj-lt"/>
                <a:ea typeface="Twentieth Century"/>
                <a:cs typeface="Twentieth Century"/>
                <a:sym typeface="Twentieth Century"/>
              </a:rPr>
              <a:t>comentarios</a:t>
            </a:r>
            <a:endParaRPr lang="en-US" dirty="0">
              <a:solidFill>
                <a:schemeClr val="dk1"/>
              </a:solidFill>
              <a:latin typeface="+mj-lt"/>
              <a:ea typeface="Twentieth Century"/>
              <a:cs typeface="Twentieth Century"/>
              <a:sym typeface="Twentieth Century"/>
            </a:endParaRPr>
          </a:p>
          <a:p>
            <a:endParaRPr lang="en-US" dirty="0"/>
          </a:p>
        </p:txBody>
      </p:sp>
      <p:sp>
        <p:nvSpPr>
          <p:cNvPr id="25" name="TextBox 24">
            <a:extLst>
              <a:ext uri="{FF2B5EF4-FFF2-40B4-BE49-F238E27FC236}">
                <a16:creationId xmlns:a16="http://schemas.microsoft.com/office/drawing/2014/main" id="{4D8CEB1C-B809-07EA-A6B2-9641EE31B3CC}"/>
              </a:ext>
            </a:extLst>
          </p:cNvPr>
          <p:cNvSpPr txBox="1"/>
          <p:nvPr/>
        </p:nvSpPr>
        <p:spPr>
          <a:xfrm>
            <a:off x="9595021" y="934995"/>
            <a:ext cx="1991498"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ea typeface="+mn-lt"/>
                <a:cs typeface="+mn-lt"/>
              </a:rPr>
              <a:t>¡</a:t>
            </a:r>
            <a:r>
              <a:rPr lang="en-US" b="1" dirty="0" err="1">
                <a:ea typeface="+mn-lt"/>
                <a:cs typeface="+mn-lt"/>
              </a:rPr>
              <a:t>Necesitamos</a:t>
            </a:r>
            <a:r>
              <a:rPr lang="en-US" b="1" dirty="0">
                <a:ea typeface="+mn-lt"/>
                <a:cs typeface="+mn-lt"/>
              </a:rPr>
              <a:t> padres que </a:t>
            </a:r>
            <a:r>
              <a:rPr lang="en-US" b="1" dirty="0" err="1">
                <a:ea typeface="+mn-lt"/>
                <a:cs typeface="+mn-lt"/>
              </a:rPr>
              <a:t>puedan</a:t>
            </a:r>
            <a:r>
              <a:rPr lang="en-US" b="1" dirty="0">
                <a:ea typeface="+mn-lt"/>
                <a:cs typeface="+mn-lt"/>
              </a:rPr>
              <a:t> </a:t>
            </a:r>
            <a:r>
              <a:rPr lang="en-US" b="1" dirty="0" err="1">
                <a:ea typeface="+mn-lt"/>
                <a:cs typeface="+mn-lt"/>
              </a:rPr>
              <a:t>reunirse</a:t>
            </a:r>
            <a:r>
              <a:rPr lang="en-US" b="1" dirty="0">
                <a:ea typeface="+mn-lt"/>
                <a:cs typeface="+mn-lt"/>
              </a:rPr>
              <a:t> para </a:t>
            </a:r>
            <a:r>
              <a:rPr lang="en-US" b="1" dirty="0" err="1">
                <a:ea typeface="+mn-lt"/>
                <a:cs typeface="+mn-lt"/>
              </a:rPr>
              <a:t>liderar</a:t>
            </a:r>
            <a:r>
              <a:rPr lang="en-US" b="1" dirty="0">
                <a:ea typeface="+mn-lt"/>
                <a:cs typeface="+mn-lt"/>
              </a:rPr>
              <a:t> </a:t>
            </a:r>
            <a:r>
              <a:rPr lang="en-US" b="1" dirty="0" err="1">
                <a:ea typeface="+mn-lt"/>
                <a:cs typeface="+mn-lt"/>
              </a:rPr>
              <a:t>este</a:t>
            </a:r>
            <a:r>
              <a:rPr lang="en-US" b="1" dirty="0">
                <a:ea typeface="+mn-lt"/>
                <a:cs typeface="+mn-lt"/>
              </a:rPr>
              <a:t> </a:t>
            </a:r>
            <a:r>
              <a:rPr lang="en-US" b="1" dirty="0" err="1">
                <a:ea typeface="+mn-lt"/>
                <a:cs typeface="+mn-lt"/>
              </a:rPr>
              <a:t>trabajo</a:t>
            </a:r>
            <a:r>
              <a:rPr lang="en-US" b="1" dirty="0">
                <a:ea typeface="+mn-lt"/>
                <a:cs typeface="+mn-lt"/>
              </a:rPr>
              <a:t>! ¡Por favor </a:t>
            </a:r>
            <a:r>
              <a:rPr lang="en-US" b="1" dirty="0" err="1">
                <a:ea typeface="+mn-lt"/>
                <a:cs typeface="+mn-lt"/>
              </a:rPr>
              <a:t>consulte</a:t>
            </a:r>
            <a:r>
              <a:rPr lang="en-US" b="1" dirty="0">
                <a:ea typeface="+mn-lt"/>
                <a:cs typeface="+mn-lt"/>
              </a:rPr>
              <a:t> a la Sra. Stevens </a:t>
            </a:r>
            <a:r>
              <a:rPr lang="en-US" b="1" dirty="0" err="1">
                <a:ea typeface="+mn-lt"/>
                <a:cs typeface="+mn-lt"/>
              </a:rPr>
              <a:t>si</a:t>
            </a:r>
            <a:r>
              <a:rPr lang="en-US" b="1" dirty="0">
                <a:ea typeface="+mn-lt"/>
                <a:cs typeface="+mn-lt"/>
              </a:rPr>
              <a:t> </a:t>
            </a:r>
            <a:r>
              <a:rPr lang="en-US" b="1" dirty="0" err="1">
                <a:ea typeface="+mn-lt"/>
                <a:cs typeface="+mn-lt"/>
              </a:rPr>
              <a:t>está</a:t>
            </a:r>
            <a:r>
              <a:rPr lang="en-US" b="1" dirty="0">
                <a:ea typeface="+mn-lt"/>
                <a:cs typeface="+mn-lt"/>
              </a:rPr>
              <a:t> </a:t>
            </a:r>
            <a:r>
              <a:rPr lang="en-US" b="1" dirty="0" err="1">
                <a:ea typeface="+mn-lt"/>
                <a:cs typeface="+mn-lt"/>
              </a:rPr>
              <a:t>interesado</a:t>
            </a:r>
            <a:r>
              <a:rPr lang="en-US" b="1" dirty="0">
                <a:ea typeface="+mn-lt"/>
                <a:cs typeface="+mn-lt"/>
              </a:rPr>
              <a:t>!</a:t>
            </a:r>
            <a:endParaRPr lang="en-US" b="1" dirty="0">
              <a:cs typeface="Arial"/>
            </a:endParaRPr>
          </a:p>
        </p:txBody>
      </p:sp>
      <p:sp>
        <p:nvSpPr>
          <p:cNvPr id="26" name="TextBox 25">
            <a:extLst>
              <a:ext uri="{FF2B5EF4-FFF2-40B4-BE49-F238E27FC236}">
                <a16:creationId xmlns:a16="http://schemas.microsoft.com/office/drawing/2014/main" id="{8701CC57-4149-872D-2B97-E05078B3E66F}"/>
              </a:ext>
            </a:extLst>
          </p:cNvPr>
          <p:cNvSpPr txBox="1"/>
          <p:nvPr/>
        </p:nvSpPr>
        <p:spPr>
          <a:xfrm>
            <a:off x="1274805" y="934995"/>
            <a:ext cx="1775255"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t>We need parents who can meet to lead this work! Please see Mrs. Stevens if you are interested!</a:t>
            </a:r>
            <a:endParaRPr lang="en-US" b="1" dirty="0">
              <a:cs typeface="Arial"/>
            </a:endParaRPr>
          </a:p>
        </p:txBody>
      </p:sp>
    </p:spTree>
    <p:extLst>
      <p:ext uri="{BB962C8B-B14F-4D97-AF65-F5344CB8AC3E}">
        <p14:creationId xmlns:p14="http://schemas.microsoft.com/office/powerpoint/2010/main" val="737497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437825" y="1233359"/>
            <a:ext cx="10203076" cy="838200"/>
          </a:xfrm>
        </p:spPr>
        <p:txBody>
          <a:bodyPr/>
          <a:lstStyle/>
          <a:p>
            <a:r>
              <a:rPr lang="en-US" altLang="en-US" dirty="0">
                <a:latin typeface="Arial"/>
                <a:cs typeface="Arial"/>
              </a:rPr>
              <a:t>Parent’s Rights under ESEA</a:t>
            </a:r>
            <a:br>
              <a:rPr lang="en-US" altLang="en-US" dirty="0">
                <a:latin typeface="Arial"/>
                <a:cs typeface="Arial"/>
              </a:rPr>
            </a:br>
            <a:br>
              <a:rPr lang="en-US" altLang="en-US" dirty="0">
                <a:latin typeface="Arial"/>
                <a:cs typeface="Arial"/>
              </a:rPr>
            </a:br>
            <a:r>
              <a:rPr lang="en-US" sz="3200" dirty="0">
                <a:latin typeface="Arial"/>
                <a:cs typeface="Arial"/>
              </a:rPr>
              <a:t>Derechos de </a:t>
            </a:r>
            <a:r>
              <a:rPr lang="en-US" sz="3200" dirty="0" err="1">
                <a:latin typeface="Arial"/>
                <a:cs typeface="Arial"/>
              </a:rPr>
              <a:t>los</a:t>
            </a:r>
            <a:r>
              <a:rPr lang="en-US" sz="3200" dirty="0">
                <a:latin typeface="Arial"/>
                <a:cs typeface="Arial"/>
              </a:rPr>
              <a:t> Padres bajo la Ley de </a:t>
            </a:r>
            <a:r>
              <a:rPr lang="en-US" sz="3200" dirty="0" err="1">
                <a:latin typeface="Arial"/>
                <a:cs typeface="Arial"/>
              </a:rPr>
              <a:t>Educación</a:t>
            </a:r>
            <a:r>
              <a:rPr lang="en-US" sz="3200" dirty="0">
                <a:latin typeface="Arial"/>
                <a:cs typeface="Arial"/>
              </a:rPr>
              <a:t> Primaria y </a:t>
            </a:r>
            <a:r>
              <a:rPr lang="en-US" sz="3200" dirty="0" err="1">
                <a:latin typeface="Arial"/>
                <a:cs typeface="Arial"/>
              </a:rPr>
              <a:t>Secundaria</a:t>
            </a:r>
            <a:r>
              <a:rPr lang="en-US" sz="3200" dirty="0">
                <a:latin typeface="Arial"/>
                <a:cs typeface="Arial"/>
              </a:rPr>
              <a:t> ESEA</a:t>
            </a:r>
            <a:endParaRPr lang="en-US" altLang="en-US" dirty="0"/>
          </a:p>
        </p:txBody>
      </p:sp>
      <p:sp>
        <p:nvSpPr>
          <p:cNvPr id="15" name="TextBox 14">
            <a:extLst>
              <a:ext uri="{FF2B5EF4-FFF2-40B4-BE49-F238E27FC236}">
                <a16:creationId xmlns:a16="http://schemas.microsoft.com/office/drawing/2014/main" id="{9782C766-7306-E782-EC98-0D830BA2022F}"/>
              </a:ext>
            </a:extLst>
          </p:cNvPr>
          <p:cNvSpPr txBox="1"/>
          <p:nvPr/>
        </p:nvSpPr>
        <p:spPr>
          <a:xfrm>
            <a:off x="1635212" y="3138617"/>
            <a:ext cx="4153928"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Char char="•"/>
            </a:pPr>
            <a:r>
              <a:rPr lang="en-US" dirty="0">
                <a:solidFill>
                  <a:srgbClr val="444444"/>
                </a:solidFill>
                <a:latin typeface="Calibri"/>
                <a:cs typeface="Arial"/>
              </a:rPr>
              <a:t>Right to request teacher qualifications​</a:t>
            </a:r>
            <a:endParaRPr lang="en-US" dirty="0">
              <a:solidFill>
                <a:srgbClr val="444444"/>
              </a:solidFill>
              <a:latin typeface="Calibri"/>
              <a:ea typeface="Calibri"/>
              <a:cs typeface="Arial"/>
            </a:endParaRPr>
          </a:p>
          <a:p>
            <a:pPr marL="228600" indent="-228600">
              <a:buChar char="•"/>
            </a:pPr>
            <a:r>
              <a:rPr lang="en-US" dirty="0">
                <a:solidFill>
                  <a:srgbClr val="444444"/>
                </a:solidFill>
                <a:latin typeface="Calibri"/>
                <a:cs typeface="Arial"/>
              </a:rPr>
              <a:t>Request opportunities to meet regularly with staff for parent </a:t>
            </a:r>
            <a:r>
              <a:rPr lang="en-US" dirty="0">
                <a:solidFill>
                  <a:srgbClr val="444444"/>
                </a:solidFill>
                <a:latin typeface="Arial"/>
                <a:cs typeface="Arial"/>
              </a:rPr>
              <a:t>involvement​</a:t>
            </a:r>
            <a:endParaRPr lang="en-US" dirty="0">
              <a:solidFill>
                <a:srgbClr val="444444"/>
              </a:solidFill>
              <a:latin typeface="Arial"/>
              <a:ea typeface="Calibri"/>
              <a:cs typeface="Arial"/>
            </a:endParaRPr>
          </a:p>
          <a:p>
            <a:pPr marL="228600" indent="-228600">
              <a:buChar char="•"/>
            </a:pPr>
            <a:r>
              <a:rPr lang="en-US" dirty="0">
                <a:solidFill>
                  <a:srgbClr val="444444"/>
                </a:solidFill>
                <a:latin typeface="Calibri"/>
                <a:cs typeface="Arial"/>
              </a:rPr>
              <a:t>Participate in decisions affecting your child​</a:t>
            </a:r>
            <a:endParaRPr lang="en-US" dirty="0">
              <a:solidFill>
                <a:srgbClr val="444444"/>
              </a:solidFill>
              <a:latin typeface="Calibri"/>
              <a:ea typeface="Calibri"/>
              <a:cs typeface="Arial"/>
            </a:endParaRPr>
          </a:p>
          <a:p>
            <a:pPr marL="228600" indent="-228600">
              <a:buChar char="•"/>
            </a:pPr>
            <a:r>
              <a:rPr lang="en-US" dirty="0">
                <a:solidFill>
                  <a:srgbClr val="444444"/>
                </a:solidFill>
                <a:latin typeface="Calibri"/>
                <a:cs typeface="Arial"/>
              </a:rPr>
              <a:t>Review school’s Title I-A plan and make suggestions​</a:t>
            </a:r>
            <a:endParaRPr lang="en-US" dirty="0">
              <a:solidFill>
                <a:srgbClr val="444444"/>
              </a:solidFill>
              <a:latin typeface="Calibri"/>
              <a:ea typeface="Calibri"/>
              <a:cs typeface="Arial"/>
            </a:endParaRPr>
          </a:p>
          <a:p>
            <a:pPr marL="228600" indent="-228600">
              <a:buChar char="•"/>
            </a:pPr>
            <a:r>
              <a:rPr lang="en-US" dirty="0">
                <a:solidFill>
                  <a:srgbClr val="444444"/>
                </a:solidFill>
                <a:latin typeface="Calibri"/>
                <a:cs typeface="Arial"/>
              </a:rPr>
              <a:t>Participate in school activities​</a:t>
            </a:r>
            <a:endParaRPr lang="en-US" dirty="0">
              <a:solidFill>
                <a:srgbClr val="444444"/>
              </a:solidFill>
              <a:latin typeface="Calibri"/>
              <a:ea typeface="Calibri"/>
              <a:cs typeface="Arial"/>
            </a:endParaRPr>
          </a:p>
        </p:txBody>
      </p:sp>
      <p:sp>
        <p:nvSpPr>
          <p:cNvPr id="16" name="TextBox 15">
            <a:extLst>
              <a:ext uri="{FF2B5EF4-FFF2-40B4-BE49-F238E27FC236}">
                <a16:creationId xmlns:a16="http://schemas.microsoft.com/office/drawing/2014/main" id="{4129332C-95DB-2413-AB45-7A4B4D3726DD}"/>
              </a:ext>
            </a:extLst>
          </p:cNvPr>
          <p:cNvSpPr txBox="1"/>
          <p:nvPr/>
        </p:nvSpPr>
        <p:spPr>
          <a:xfrm>
            <a:off x="6520116" y="3139945"/>
            <a:ext cx="4906296"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Derecho a solicitar </a:t>
            </a:r>
            <a:r>
              <a:rPr lang="en-US" err="1"/>
              <a:t>cualificaciones</a:t>
            </a:r>
            <a:r>
              <a:rPr lang="en-US" dirty="0"/>
              <a:t> </a:t>
            </a:r>
            <a:r>
              <a:rPr lang="en-US" err="1"/>
              <a:t>docentes</a:t>
            </a:r>
            <a:endParaRPr lang="en-US" err="1">
              <a:cs typeface="Arial"/>
            </a:endParaRPr>
          </a:p>
          <a:p>
            <a:pPr marL="285750" indent="-285750">
              <a:buFont typeface="Arial"/>
              <a:buChar char="•"/>
            </a:pPr>
            <a:r>
              <a:rPr lang="en-US" dirty="0" err="1"/>
              <a:t>Solicitar</a:t>
            </a:r>
            <a:r>
              <a:rPr lang="en-US" dirty="0"/>
              <a:t> </a:t>
            </a:r>
            <a:r>
              <a:rPr lang="en-US" dirty="0" err="1"/>
              <a:t>oportunidades</a:t>
            </a:r>
            <a:r>
              <a:rPr lang="en-US" dirty="0"/>
              <a:t> para </a:t>
            </a:r>
            <a:r>
              <a:rPr lang="en-US" dirty="0" err="1"/>
              <a:t>reunirse</a:t>
            </a:r>
            <a:r>
              <a:rPr lang="en-US" dirty="0"/>
              <a:t> </a:t>
            </a:r>
            <a:r>
              <a:rPr lang="en-US" dirty="0" err="1"/>
              <a:t>periódicamente</a:t>
            </a:r>
            <a:r>
              <a:rPr lang="en-US" dirty="0"/>
              <a:t> con </a:t>
            </a:r>
            <a:r>
              <a:rPr lang="en-US" dirty="0" err="1"/>
              <a:t>el</a:t>
            </a:r>
            <a:r>
              <a:rPr lang="en-US" dirty="0"/>
              <a:t> personal para la </a:t>
            </a:r>
            <a:r>
              <a:rPr lang="en-US" dirty="0" err="1"/>
              <a:t>participación</a:t>
            </a:r>
            <a:r>
              <a:rPr lang="en-US" dirty="0"/>
              <a:t> de </a:t>
            </a:r>
            <a:r>
              <a:rPr lang="en-US" dirty="0" err="1"/>
              <a:t>los</a:t>
            </a:r>
            <a:r>
              <a:rPr lang="en-US" dirty="0"/>
              <a:t> padres. </a:t>
            </a:r>
          </a:p>
          <a:p>
            <a:pPr marL="285750" indent="-285750">
              <a:buFont typeface="Arial"/>
              <a:buChar char="•"/>
            </a:pPr>
            <a:r>
              <a:rPr lang="en-US" dirty="0" err="1"/>
              <a:t>Participe</a:t>
            </a:r>
            <a:r>
              <a:rPr lang="en-US" dirty="0"/>
              <a:t> </a:t>
            </a:r>
            <a:r>
              <a:rPr lang="en-US" dirty="0" err="1"/>
              <a:t>en</a:t>
            </a:r>
            <a:r>
              <a:rPr lang="en-US" dirty="0"/>
              <a:t> las </a:t>
            </a:r>
            <a:r>
              <a:rPr lang="en-US" dirty="0" err="1"/>
              <a:t>decisiones</a:t>
            </a:r>
            <a:r>
              <a:rPr lang="en-US" dirty="0"/>
              <a:t> que </a:t>
            </a:r>
            <a:r>
              <a:rPr lang="en-US" dirty="0" err="1"/>
              <a:t>afectan</a:t>
            </a:r>
            <a:r>
              <a:rPr lang="en-US" dirty="0"/>
              <a:t> a </a:t>
            </a:r>
            <a:r>
              <a:rPr lang="en-US" dirty="0" err="1"/>
              <a:t>su</a:t>
            </a:r>
            <a:r>
              <a:rPr lang="en-US" dirty="0"/>
              <a:t> </a:t>
            </a:r>
            <a:r>
              <a:rPr lang="en-US" dirty="0" err="1"/>
              <a:t>hijo</a:t>
            </a:r>
            <a:r>
              <a:rPr lang="en-US" dirty="0"/>
              <a:t> </a:t>
            </a:r>
            <a:endParaRPr lang="en-US" dirty="0">
              <a:cs typeface="Arial"/>
            </a:endParaRPr>
          </a:p>
          <a:p>
            <a:pPr marL="285750" indent="-285750">
              <a:buFont typeface="Arial"/>
              <a:buChar char="•"/>
            </a:pPr>
            <a:r>
              <a:rPr lang="en-US" dirty="0" err="1"/>
              <a:t>Revisar</a:t>
            </a:r>
            <a:r>
              <a:rPr lang="en-US" dirty="0"/>
              <a:t> </a:t>
            </a:r>
            <a:r>
              <a:rPr lang="en-US" dirty="0" err="1"/>
              <a:t>el</a:t>
            </a:r>
            <a:r>
              <a:rPr lang="en-US" dirty="0"/>
              <a:t> plan de </a:t>
            </a:r>
            <a:r>
              <a:rPr lang="en-US" dirty="0" err="1"/>
              <a:t>Título</a:t>
            </a:r>
            <a:r>
              <a:rPr lang="en-US" dirty="0"/>
              <a:t> I-A de la </a:t>
            </a:r>
            <a:r>
              <a:rPr lang="en-US" dirty="0" err="1"/>
              <a:t>escuela</a:t>
            </a:r>
            <a:r>
              <a:rPr lang="en-US" dirty="0"/>
              <a:t> y </a:t>
            </a:r>
            <a:r>
              <a:rPr lang="en-US" dirty="0" err="1"/>
              <a:t>hacer</a:t>
            </a:r>
            <a:r>
              <a:rPr lang="en-US" dirty="0"/>
              <a:t> </a:t>
            </a:r>
            <a:r>
              <a:rPr lang="en-US" dirty="0" err="1"/>
              <a:t>sugerencias</a:t>
            </a:r>
            <a:r>
              <a:rPr lang="en-US" dirty="0"/>
              <a:t>. </a:t>
            </a:r>
            <a:endParaRPr lang="en-US"/>
          </a:p>
          <a:p>
            <a:pPr marL="285750" indent="-285750">
              <a:buFont typeface="Arial"/>
              <a:buChar char="•"/>
            </a:pPr>
            <a:r>
              <a:rPr lang="en-US" dirty="0" err="1"/>
              <a:t>Participar</a:t>
            </a:r>
            <a:r>
              <a:rPr lang="en-US" dirty="0"/>
              <a:t> </a:t>
            </a:r>
            <a:r>
              <a:rPr lang="en-US" dirty="0" err="1"/>
              <a:t>en</a:t>
            </a:r>
            <a:r>
              <a:rPr lang="en-US" dirty="0"/>
              <a:t> </a:t>
            </a:r>
            <a:r>
              <a:rPr lang="en-US" dirty="0" err="1"/>
              <a:t>actividades</a:t>
            </a:r>
            <a:r>
              <a:rPr lang="en-US" dirty="0"/>
              <a:t> </a:t>
            </a:r>
            <a:r>
              <a:rPr lang="en-US" dirty="0" err="1"/>
              <a:t>escolares</a:t>
            </a:r>
            <a:endParaRPr lang="en-US">
              <a:cs typeface="Arial"/>
            </a:endParaRPr>
          </a:p>
        </p:txBody>
      </p:sp>
    </p:spTree>
    <p:extLst>
      <p:ext uri="{BB962C8B-B14F-4D97-AF65-F5344CB8AC3E}">
        <p14:creationId xmlns:p14="http://schemas.microsoft.com/office/powerpoint/2010/main" val="3476352991"/>
      </p:ext>
    </p:extLst>
  </p:cSld>
  <p:clrMapOvr>
    <a:masterClrMapping/>
  </p:clrMapOvr>
  <p:transition/>
</p:sld>
</file>

<file path=ppt/theme/theme1.xml><?xml version="1.0" encoding="utf-8"?>
<a:theme xmlns:a="http://schemas.openxmlformats.org/drawingml/2006/main" name="1_simple">
  <a:themeElements>
    <a:clrScheme name="1_simple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fontScheme name="1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imple 1">
        <a:dk1>
          <a:srgbClr val="C0C0C0"/>
        </a:dk1>
        <a:lt1>
          <a:srgbClr val="FFFFFF"/>
        </a:lt1>
        <a:dk2>
          <a:srgbClr val="000099"/>
        </a:dk2>
        <a:lt2>
          <a:srgbClr val="CCECFF"/>
        </a:lt2>
        <a:accent1>
          <a:srgbClr val="FF3399"/>
        </a:accent1>
        <a:accent2>
          <a:srgbClr val="99CCFF"/>
        </a:accent2>
        <a:accent3>
          <a:srgbClr val="AAAACA"/>
        </a:accent3>
        <a:accent4>
          <a:srgbClr val="DADADA"/>
        </a:accent4>
        <a:accent5>
          <a:srgbClr val="FFADCA"/>
        </a:accent5>
        <a:accent6>
          <a:srgbClr val="8AB9E7"/>
        </a:accent6>
        <a:hlink>
          <a:srgbClr val="FF5050"/>
        </a:hlink>
        <a:folHlink>
          <a:srgbClr val="FFFF99"/>
        </a:folHlink>
      </a:clrScheme>
      <a:clrMap bg1="dk2" tx1="lt1" bg2="dk1" tx2="lt2" accent1="accent1" accent2="accent2" accent3="accent3" accent4="accent4" accent5="accent5" accent6="accent6" hlink="hlink" folHlink="folHlink"/>
    </a:extraClrScheme>
    <a:extraClrScheme>
      <a:clrScheme name="1_simple 2">
        <a:dk1>
          <a:srgbClr val="000000"/>
        </a:dk1>
        <a:lt1>
          <a:srgbClr val="99CCFF"/>
        </a:lt1>
        <a:dk2>
          <a:srgbClr val="1C1C1C"/>
        </a:dk2>
        <a:lt2>
          <a:srgbClr val="4D4D4D"/>
        </a:lt2>
        <a:accent1>
          <a:srgbClr val="CC0066"/>
        </a:accent1>
        <a:accent2>
          <a:srgbClr val="3366FF"/>
        </a:accent2>
        <a:accent3>
          <a:srgbClr val="CAE2FF"/>
        </a:accent3>
        <a:accent4>
          <a:srgbClr val="000000"/>
        </a:accent4>
        <a:accent5>
          <a:srgbClr val="E2AAB8"/>
        </a:accent5>
        <a:accent6>
          <a:srgbClr val="2D5CE7"/>
        </a:accent6>
        <a:hlink>
          <a:srgbClr val="FF0000"/>
        </a:hlink>
        <a:folHlink>
          <a:srgbClr val="FFFF00"/>
        </a:folHlink>
      </a:clrScheme>
      <a:clrMap bg1="lt1" tx1="dk1" bg2="lt2" tx2="dk2" accent1="accent1" accent2="accent2" accent3="accent3" accent4="accent4" accent5="accent5" accent6="accent6" hlink="hlink" folHlink="folHlink"/>
    </a:extraClrScheme>
    <a:extraClrScheme>
      <a:clrScheme name="1_simple 3">
        <a:dk1>
          <a:srgbClr val="C0C0C0"/>
        </a:dk1>
        <a:lt1>
          <a:srgbClr val="FFFFFF"/>
        </a:lt1>
        <a:dk2>
          <a:srgbClr val="800000"/>
        </a:dk2>
        <a:lt2>
          <a:srgbClr val="FFCC99"/>
        </a:lt2>
        <a:accent1>
          <a:srgbClr val="FF9900"/>
        </a:accent1>
        <a:accent2>
          <a:srgbClr val="CC0000"/>
        </a:accent2>
        <a:accent3>
          <a:srgbClr val="C0AAAA"/>
        </a:accent3>
        <a:accent4>
          <a:srgbClr val="DADADA"/>
        </a:accent4>
        <a:accent5>
          <a:srgbClr val="FFCAAA"/>
        </a:accent5>
        <a:accent6>
          <a:srgbClr val="B90000"/>
        </a:accent6>
        <a:hlink>
          <a:srgbClr val="FF33CC"/>
        </a:hlink>
        <a:folHlink>
          <a:srgbClr val="FFCC00"/>
        </a:folHlink>
      </a:clrScheme>
      <a:clrMap bg1="dk2" tx1="lt1" bg2="dk1" tx2="lt2" accent1="accent1" accent2="accent2" accent3="accent3" accent4="accent4" accent5="accent5" accent6="accent6" hlink="hlink" folHlink="folHlink"/>
    </a:extraClrScheme>
    <a:extraClrScheme>
      <a:clrScheme name="1_simple 4">
        <a:dk1>
          <a:srgbClr val="000000"/>
        </a:dk1>
        <a:lt1>
          <a:srgbClr val="FF9966"/>
        </a:lt1>
        <a:dk2>
          <a:srgbClr val="1C1C1C"/>
        </a:dk2>
        <a:lt2>
          <a:srgbClr val="4D4D4D"/>
        </a:lt2>
        <a:accent1>
          <a:srgbClr val="FF0000"/>
        </a:accent1>
        <a:accent2>
          <a:srgbClr val="FF6699"/>
        </a:accent2>
        <a:accent3>
          <a:srgbClr val="FFCAB8"/>
        </a:accent3>
        <a:accent4>
          <a:srgbClr val="000000"/>
        </a:accent4>
        <a:accent5>
          <a:srgbClr val="FFAAAA"/>
        </a:accent5>
        <a:accent6>
          <a:srgbClr val="E75C8A"/>
        </a:accent6>
        <a:hlink>
          <a:srgbClr val="CC00CC"/>
        </a:hlink>
        <a:folHlink>
          <a:srgbClr val="FFCC00"/>
        </a:folHlink>
      </a:clrScheme>
      <a:clrMap bg1="lt1" tx1="dk1" bg2="lt2" tx2="dk2" accent1="accent1" accent2="accent2" accent3="accent3" accent4="accent4" accent5="accent5" accent6="accent6" hlink="hlink" folHlink="folHlink"/>
    </a:extraClrScheme>
    <a:extraClrScheme>
      <a:clrScheme name="1_simple 5">
        <a:dk1>
          <a:srgbClr val="C0C0C0"/>
        </a:dk1>
        <a:lt1>
          <a:srgbClr val="FFFFFF"/>
        </a:lt1>
        <a:dk2>
          <a:srgbClr val="008000"/>
        </a:dk2>
        <a:lt2>
          <a:srgbClr val="CCECFF"/>
        </a:lt2>
        <a:accent1>
          <a:srgbClr val="0066FF"/>
        </a:accent1>
        <a:accent2>
          <a:srgbClr val="00FF00"/>
        </a:accent2>
        <a:accent3>
          <a:srgbClr val="AAC0AA"/>
        </a:accent3>
        <a:accent4>
          <a:srgbClr val="DADADA"/>
        </a:accent4>
        <a:accent5>
          <a:srgbClr val="AAB8FF"/>
        </a:accent5>
        <a:accent6>
          <a:srgbClr val="00E700"/>
        </a:accent6>
        <a:hlink>
          <a:srgbClr val="A29E00"/>
        </a:hlink>
        <a:folHlink>
          <a:srgbClr val="EA8B00"/>
        </a:folHlink>
      </a:clrScheme>
      <a:clrMap bg1="dk2" tx1="lt1" bg2="dk1" tx2="lt2" accent1="accent1" accent2="accent2" accent3="accent3" accent4="accent4" accent5="accent5" accent6="accent6" hlink="hlink" folHlink="folHlink"/>
    </a:extraClrScheme>
    <a:extraClrScheme>
      <a:clrScheme name="1_simple 6">
        <a:dk1>
          <a:srgbClr val="000000"/>
        </a:dk1>
        <a:lt1>
          <a:srgbClr val="97E183"/>
        </a:lt1>
        <a:dk2>
          <a:srgbClr val="1C1C1C"/>
        </a:dk2>
        <a:lt2>
          <a:srgbClr val="4D4D4D"/>
        </a:lt2>
        <a:accent1>
          <a:srgbClr val="0066FF"/>
        </a:accent1>
        <a:accent2>
          <a:srgbClr val="99FF99"/>
        </a:accent2>
        <a:accent3>
          <a:srgbClr val="C9EEC1"/>
        </a:accent3>
        <a:accent4>
          <a:srgbClr val="000000"/>
        </a:accent4>
        <a:accent5>
          <a:srgbClr val="AAB8FF"/>
        </a:accent5>
        <a:accent6>
          <a:srgbClr val="8AE78A"/>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1_simple 7">
        <a:dk1>
          <a:srgbClr val="C0C0C0"/>
        </a:dk1>
        <a:lt1>
          <a:srgbClr val="FFFFFF"/>
        </a:lt1>
        <a:dk2>
          <a:srgbClr val="008080"/>
        </a:dk2>
        <a:lt2>
          <a:srgbClr val="CCECFF"/>
        </a:lt2>
        <a:accent1>
          <a:srgbClr val="29A329"/>
        </a:accent1>
        <a:accent2>
          <a:srgbClr val="00FFFF"/>
        </a:accent2>
        <a:accent3>
          <a:srgbClr val="AAC0C0"/>
        </a:accent3>
        <a:accent4>
          <a:srgbClr val="DADADA"/>
        </a:accent4>
        <a:accent5>
          <a:srgbClr val="ACCEAC"/>
        </a:accent5>
        <a:accent6>
          <a:srgbClr val="00E7E7"/>
        </a:accent6>
        <a:hlink>
          <a:srgbClr val="3B6AFF"/>
        </a:hlink>
        <a:folHlink>
          <a:srgbClr val="FF9900"/>
        </a:folHlink>
      </a:clrScheme>
      <a:clrMap bg1="dk2" tx1="lt1" bg2="dk1" tx2="lt2" accent1="accent1" accent2="accent2" accent3="accent3" accent4="accent4" accent5="accent5" accent6="accent6" hlink="hlink" folHlink="folHlink"/>
    </a:extraClrScheme>
    <a:extraClrScheme>
      <a:clrScheme name="1_simple 8">
        <a:dk1>
          <a:srgbClr val="000000"/>
        </a:dk1>
        <a:lt1>
          <a:srgbClr val="64F0BE"/>
        </a:lt1>
        <a:dk2>
          <a:srgbClr val="1C1C1C"/>
        </a:dk2>
        <a:lt2>
          <a:srgbClr val="4D4D4D"/>
        </a:lt2>
        <a:accent1>
          <a:srgbClr val="008000"/>
        </a:accent1>
        <a:accent2>
          <a:srgbClr val="00FFFF"/>
        </a:accent2>
        <a:accent3>
          <a:srgbClr val="B8F6DB"/>
        </a:accent3>
        <a:accent4>
          <a:srgbClr val="000000"/>
        </a:accent4>
        <a:accent5>
          <a:srgbClr val="AAC0AA"/>
        </a:accent5>
        <a:accent6>
          <a:srgbClr val="00E7E7"/>
        </a:accent6>
        <a:hlink>
          <a:srgbClr val="3366FF"/>
        </a:hlink>
        <a:folHlink>
          <a:srgbClr val="FFCC66"/>
        </a:folHlink>
      </a:clrScheme>
      <a:clrMap bg1="lt1" tx1="dk1" bg2="lt2" tx2="dk2" accent1="accent1" accent2="accent2" accent3="accent3" accent4="accent4" accent5="accent5" accent6="accent6" hlink="hlink" folHlink="folHlink"/>
    </a:extraClrScheme>
    <a:extraClrScheme>
      <a:clrScheme name="1_simple 9">
        <a:dk1>
          <a:srgbClr val="C0C0C0"/>
        </a:dk1>
        <a:lt1>
          <a:srgbClr val="FFFFFF"/>
        </a:lt1>
        <a:dk2>
          <a:srgbClr val="CC9900"/>
        </a:dk2>
        <a:lt2>
          <a:srgbClr val="FFFFCC"/>
        </a:lt2>
        <a:accent1>
          <a:srgbClr val="FF3300"/>
        </a:accent1>
        <a:accent2>
          <a:srgbClr val="FFCC66"/>
        </a:accent2>
        <a:accent3>
          <a:srgbClr val="E2CAAA"/>
        </a:accent3>
        <a:accent4>
          <a:srgbClr val="DADADA"/>
        </a:accent4>
        <a:accent5>
          <a:srgbClr val="FFADAA"/>
        </a:accent5>
        <a:accent6>
          <a:srgbClr val="E7B95C"/>
        </a:accent6>
        <a:hlink>
          <a:srgbClr val="008080"/>
        </a:hlink>
        <a:folHlink>
          <a:srgbClr val="3399FF"/>
        </a:folHlink>
      </a:clrScheme>
      <a:clrMap bg1="dk2" tx1="lt1" bg2="dk1" tx2="lt2" accent1="accent1" accent2="accent2" accent3="accent3" accent4="accent4" accent5="accent5" accent6="accent6" hlink="hlink" folHlink="folHlink"/>
    </a:extraClrScheme>
    <a:extraClrScheme>
      <a:clrScheme name="1_simple 10">
        <a:dk1>
          <a:srgbClr val="000000"/>
        </a:dk1>
        <a:lt1>
          <a:srgbClr val="EFF274"/>
        </a:lt1>
        <a:dk2>
          <a:srgbClr val="1C1C1C"/>
        </a:dk2>
        <a:lt2>
          <a:srgbClr val="4D4D4D"/>
        </a:lt2>
        <a:accent1>
          <a:srgbClr val="9966FF"/>
        </a:accent1>
        <a:accent2>
          <a:srgbClr val="FFFFCC"/>
        </a:accent2>
        <a:accent3>
          <a:srgbClr val="F6F7BC"/>
        </a:accent3>
        <a:accent4>
          <a:srgbClr val="000000"/>
        </a:accent4>
        <a:accent5>
          <a:srgbClr val="CAB8FF"/>
        </a:accent5>
        <a:accent6>
          <a:srgbClr val="E7E7B9"/>
        </a:accent6>
        <a:hlink>
          <a:srgbClr val="6666FF"/>
        </a:hlink>
        <a:folHlink>
          <a:srgbClr val="99CCFF"/>
        </a:folHlink>
      </a:clrScheme>
      <a:clrMap bg1="lt1" tx1="dk1" bg2="lt2" tx2="dk2" accent1="accent1" accent2="accent2" accent3="accent3" accent4="accent4" accent5="accent5" accent6="accent6" hlink="hlink" folHlink="folHlink"/>
    </a:extraClrScheme>
    <a:extraClrScheme>
      <a:clrScheme name="1_simple 11">
        <a:dk1>
          <a:srgbClr val="C0C0C0"/>
        </a:dk1>
        <a:lt1>
          <a:srgbClr val="FFFFFF"/>
        </a:lt1>
        <a:dk2>
          <a:srgbClr val="6600CC"/>
        </a:dk2>
        <a:lt2>
          <a:srgbClr val="CCCCFF"/>
        </a:lt2>
        <a:accent1>
          <a:srgbClr val="D60093"/>
        </a:accent1>
        <a:accent2>
          <a:srgbClr val="9999FF"/>
        </a:accent2>
        <a:accent3>
          <a:srgbClr val="B8AAE2"/>
        </a:accent3>
        <a:accent4>
          <a:srgbClr val="DADADA"/>
        </a:accent4>
        <a:accent5>
          <a:srgbClr val="E8AAC8"/>
        </a:accent5>
        <a:accent6>
          <a:srgbClr val="8A8AE7"/>
        </a:accent6>
        <a:hlink>
          <a:srgbClr val="008000"/>
        </a:hlink>
        <a:folHlink>
          <a:srgbClr val="FF9966"/>
        </a:folHlink>
      </a:clrScheme>
      <a:clrMap bg1="dk2" tx1="lt1" bg2="dk1" tx2="lt2" accent1="accent1" accent2="accent2" accent3="accent3" accent4="accent4" accent5="accent5" accent6="accent6" hlink="hlink" folHlink="folHlink"/>
    </a:extraClrScheme>
    <a:extraClrScheme>
      <a:clrScheme name="1_simple 12">
        <a:dk1>
          <a:srgbClr val="000000"/>
        </a:dk1>
        <a:lt1>
          <a:srgbClr val="CC99FF"/>
        </a:lt1>
        <a:dk2>
          <a:srgbClr val="1C1C1C"/>
        </a:dk2>
        <a:lt2>
          <a:srgbClr val="4D4D4D"/>
        </a:lt2>
        <a:accent1>
          <a:srgbClr val="0066FF"/>
        </a:accent1>
        <a:accent2>
          <a:srgbClr val="CCCCFF"/>
        </a:accent2>
        <a:accent3>
          <a:srgbClr val="E2CAFF"/>
        </a:accent3>
        <a:accent4>
          <a:srgbClr val="000000"/>
        </a:accent4>
        <a:accent5>
          <a:srgbClr val="AAB8FF"/>
        </a:accent5>
        <a:accent6>
          <a:srgbClr val="B9B9E7"/>
        </a:accent6>
        <a:hlink>
          <a:srgbClr val="FF0066"/>
        </a:hlink>
        <a:folHlink>
          <a:srgbClr val="66CCFF"/>
        </a:folHlink>
      </a:clrScheme>
      <a:clrMap bg1="lt1" tx1="dk1" bg2="lt2" tx2="dk2" accent1="accent1" accent2="accent2" accent3="accent3" accent4="accent4" accent5="accent5" accent6="accent6" hlink="hlink" folHlink="folHlink"/>
    </a:extraClrScheme>
    <a:extraClrScheme>
      <a:clrScheme name="1_simple 13">
        <a:dk1>
          <a:srgbClr val="C0C0C0"/>
        </a:dk1>
        <a:lt1>
          <a:srgbClr val="FFFFFF"/>
        </a:lt1>
        <a:dk2>
          <a:srgbClr val="CC0066"/>
        </a:dk2>
        <a:lt2>
          <a:srgbClr val="FFCCCC"/>
        </a:lt2>
        <a:accent1>
          <a:srgbClr val="993366"/>
        </a:accent1>
        <a:accent2>
          <a:srgbClr val="FF9999"/>
        </a:accent2>
        <a:accent3>
          <a:srgbClr val="E2AAB8"/>
        </a:accent3>
        <a:accent4>
          <a:srgbClr val="DADADA"/>
        </a:accent4>
        <a:accent5>
          <a:srgbClr val="CAADB8"/>
        </a:accent5>
        <a:accent6>
          <a:srgbClr val="E78A8A"/>
        </a:accent6>
        <a:hlink>
          <a:srgbClr val="009999"/>
        </a:hlink>
        <a:folHlink>
          <a:srgbClr val="FF9933"/>
        </a:folHlink>
      </a:clrScheme>
      <a:clrMap bg1="dk2" tx1="lt1" bg2="dk1" tx2="lt2" accent1="accent1" accent2="accent2" accent3="accent3" accent4="accent4" accent5="accent5" accent6="accent6" hlink="hlink" folHlink="folHlink"/>
    </a:extraClrScheme>
    <a:extraClrScheme>
      <a:clrScheme name="1_simple 14">
        <a:dk1>
          <a:srgbClr val="000000"/>
        </a:dk1>
        <a:lt1>
          <a:srgbClr val="FF99CC"/>
        </a:lt1>
        <a:dk2>
          <a:srgbClr val="1C1C1C"/>
        </a:dk2>
        <a:lt2>
          <a:srgbClr val="4D4D4D"/>
        </a:lt2>
        <a:accent1>
          <a:srgbClr val="FF0000"/>
        </a:accent1>
        <a:accent2>
          <a:srgbClr val="FF99CC"/>
        </a:accent2>
        <a:accent3>
          <a:srgbClr val="FFCAE2"/>
        </a:accent3>
        <a:accent4>
          <a:srgbClr val="000000"/>
        </a:accent4>
        <a:accent5>
          <a:srgbClr val="FFAAAA"/>
        </a:accent5>
        <a:accent6>
          <a:srgbClr val="E78AB9"/>
        </a:accent6>
        <a:hlink>
          <a:srgbClr val="9933FF"/>
        </a:hlink>
        <a:folHlink>
          <a:srgbClr val="44C63A"/>
        </a:folHlink>
      </a:clrScheme>
      <a:clrMap bg1="lt1" tx1="dk1" bg2="lt2" tx2="dk2" accent1="accent1" accent2="accent2" accent3="accent3" accent4="accent4" accent5="accent5" accent6="accent6" hlink="hlink" folHlink="folHlink"/>
    </a:extraClrScheme>
    <a:extraClrScheme>
      <a:clrScheme name="1_simple 15">
        <a:dk1>
          <a:srgbClr val="C0C0C0"/>
        </a:dk1>
        <a:lt1>
          <a:srgbClr val="FFFFFF"/>
        </a:lt1>
        <a:dk2>
          <a:srgbClr val="000000"/>
        </a:dk2>
        <a:lt2>
          <a:srgbClr val="DDDDDD"/>
        </a:lt2>
        <a:accent1>
          <a:srgbClr val="4D4D4D"/>
        </a:accent1>
        <a:accent2>
          <a:srgbClr val="C0C0C0"/>
        </a:accent2>
        <a:accent3>
          <a:srgbClr val="AAAAAA"/>
        </a:accent3>
        <a:accent4>
          <a:srgbClr val="DADADA"/>
        </a:accent4>
        <a:accent5>
          <a:srgbClr val="B2B2B2"/>
        </a:accent5>
        <a:accent6>
          <a:srgbClr val="AEAEAE"/>
        </a:accent6>
        <a:hlink>
          <a:srgbClr val="777777"/>
        </a:hlink>
        <a:folHlink>
          <a:srgbClr val="FFFFFF"/>
        </a:folHlink>
      </a:clrScheme>
      <a:clrMap bg1="dk2" tx1="lt1" bg2="dk1" tx2="lt2" accent1="accent1" accent2="accent2" accent3="accent3" accent4="accent4" accent5="accent5" accent6="accent6" hlink="hlink" folHlink="folHlink"/>
    </a:extraClrScheme>
    <a:extraClrScheme>
      <a:clrScheme name="1_simple 16">
        <a:dk1>
          <a:srgbClr val="000000"/>
        </a:dk1>
        <a:lt1>
          <a:srgbClr val="FFFFFF"/>
        </a:lt1>
        <a:dk2>
          <a:srgbClr val="1C1C1C"/>
        </a:dk2>
        <a:lt2>
          <a:srgbClr val="4D4D4D"/>
        </a:lt2>
        <a:accent1>
          <a:srgbClr val="4D4D4D"/>
        </a:accent1>
        <a:accent2>
          <a:srgbClr val="DDDDDD"/>
        </a:accent2>
        <a:accent3>
          <a:srgbClr val="FFFFFF"/>
        </a:accent3>
        <a:accent4>
          <a:srgbClr val="000000"/>
        </a:accent4>
        <a:accent5>
          <a:srgbClr val="B2B2B2"/>
        </a:accent5>
        <a:accent6>
          <a:srgbClr val="C8C8C8"/>
        </a:accent6>
        <a:hlink>
          <a:srgbClr val="808080"/>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1149</Words>
  <Application>Microsoft Office PowerPoint</Application>
  <PresentationFormat>Widescreen</PresentationFormat>
  <Paragraphs>141</Paragraphs>
  <Slides>11</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Bookman Old Style</vt:lpstr>
      <vt:lpstr>Calibri</vt:lpstr>
      <vt:lpstr>Century Gothic</vt:lpstr>
      <vt:lpstr>Wingdings 3</vt:lpstr>
      <vt:lpstr>1_simple</vt:lpstr>
      <vt:lpstr>Slice</vt:lpstr>
      <vt:lpstr>Welcome Salish Ponds Families!</vt:lpstr>
      <vt:lpstr>Title I-A / Título I-A</vt:lpstr>
      <vt:lpstr> What is “Title I-A”? ¿Qué es “Title I”?</vt:lpstr>
      <vt:lpstr>Title I-A Components Componentes del Title I-A</vt:lpstr>
      <vt:lpstr>K-5 Schoolwide Program  Programa escolar de los Grados</vt:lpstr>
      <vt:lpstr>Assessments &amp; Monitoring / Evaluaciones y Seguimiento </vt:lpstr>
      <vt:lpstr>Update on School’s Progress Actualización sobre el progreso escolar</vt:lpstr>
      <vt:lpstr>Annual Review &amp; Evaluation Revisión y Evaluación Anual</vt:lpstr>
      <vt:lpstr>Parent’s Rights under ESEA  Derechos de los Padres bajo la Ley de Educación Primaria y Secundaria ESEA</vt:lpstr>
      <vt:lpstr>   Upcoming Events Próximos Eventos</vt:lpstr>
      <vt:lpstr>Communication / Comunicación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Rebecca Stevens</cp:lastModifiedBy>
  <cp:revision>276</cp:revision>
  <dcterms:created xsi:type="dcterms:W3CDTF">2023-10-07T18:21:19Z</dcterms:created>
  <dcterms:modified xsi:type="dcterms:W3CDTF">2024-09-12T23:43:02Z</dcterms:modified>
</cp:coreProperties>
</file>