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2F122-AAB0-4C3D-2BB7-8E1BA8984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1A2CF6-B4FC-DC38-0BAF-02977C462E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3602D-3B5F-446E-FC17-D34F6C719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F371-B710-46DF-898C-60A5DA262B5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FDDBE-AF9C-35AC-4747-81780B623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C5A34-05A9-FB70-BC0A-A561C501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8270-33CF-4C5D-ADA1-E1D75D53B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16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3CB89-C2AF-7055-EDFF-AFA1872E1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5EED61-B88E-A6A5-3E8B-4915CDE428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D0D0D-7B7D-6541-AE72-9A3F6CF10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F371-B710-46DF-898C-60A5DA262B5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21B39-B048-5E80-8742-B3F9DFD86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D213A6-52CF-12B8-F807-310169CA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8270-33CF-4C5D-ADA1-E1D75D53B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7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3A5D57-ABDE-8863-B92B-1367344186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142835-B2A1-C820-0DA6-81B51B8AD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F31A1-DC66-04E9-FD3A-07B3BF505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F371-B710-46DF-898C-60A5DA262B5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ABD6B-AF6A-85D0-26A6-F1368759A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29AC9F-67DC-501C-BC9B-7B5D98EED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8270-33CF-4C5D-ADA1-E1D75D53B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29623-E760-964E-B7ED-89CDF42FB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7CBAD-2171-C17B-3B47-F65E35AE4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D8F51-BF88-F8A7-D7EC-C043A9F50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F371-B710-46DF-898C-60A5DA262B5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678F1-0471-5D7D-2F9E-7864F410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90E04-0C7A-0EF3-1E20-805C58761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8270-33CF-4C5D-ADA1-E1D75D53B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84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1A9F0-F2AC-1BB8-A69D-FFD680A61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DA374F-1B20-2AE9-5888-D5844BC36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FF116-1DEE-CA69-E916-2FCAF8DFC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F371-B710-46DF-898C-60A5DA262B5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8AE0D-A5AA-5DCA-C68B-7E9EF783E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F6650-9ED6-5E72-6C0E-7FFFD4210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8270-33CF-4C5D-ADA1-E1D75D53B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099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0665-33AE-4512-86E1-B67A104E5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A080A-1B88-FEBB-BDF4-E9FD2181A0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0EC0B2-95E3-F47D-45A7-7ED7C62EA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1E6594-78C4-B358-4761-AF40C73D2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F371-B710-46DF-898C-60A5DA262B5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A38852-CB46-7298-2A8C-8F4188DEA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E97C1E-3CCB-6A74-ECDE-C57435D1C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8270-33CF-4C5D-ADA1-E1D75D53B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425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7747A-654C-3057-991C-396AB7EAA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C8D5D-BCDD-1ACA-E71E-B716F239C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A6CFEB-97CD-CA9C-759B-72CB4A746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6A3225-CA2B-08EA-CB60-FC2C8DE21C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B9DA3E-C485-C496-935E-37C428C9EC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E687DB-830B-C81E-D828-41FE2CC20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F371-B710-46DF-898C-60A5DA262B5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E04619-B214-1409-A866-8427461D0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05F707-8015-1ECD-C4D7-8EEBC5F2A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8270-33CF-4C5D-ADA1-E1D75D53B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66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4EF9E-27F4-A6FF-3062-BC12A23AB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7C3F76-5737-BB8D-7AF8-89B3279CF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F371-B710-46DF-898C-60A5DA262B5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3C0E04-65B8-8D3C-F29D-99DFF9479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4D18D3-CF96-9810-3D1D-9B5A9ABF1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8270-33CF-4C5D-ADA1-E1D75D53B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60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907965-CD8D-53B8-67CB-BE9D5121A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F371-B710-46DF-898C-60A5DA262B5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3C1C9F-D8F5-6BD1-9F88-D963DFEEB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11704-4833-BDE5-5BFA-583AD9B83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8270-33CF-4C5D-ADA1-E1D75D53B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35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51506-13DD-82B9-2F25-8BFC800C6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87E51-805C-263C-C641-32EE7D030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2798E3-0037-2BA4-1849-52F3CDE88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C8D504-FBBB-76C9-499A-1E94A2EE4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F371-B710-46DF-898C-60A5DA262B5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639DBB-7E01-7217-D69F-39FC64D4C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FAB355-95BC-5E60-2290-751A13870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8270-33CF-4C5D-ADA1-E1D75D53B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2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0A745-F8E0-2CF3-5733-A9BF67ABC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508296-A925-A698-4ED6-81F49C9F22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77BB2D-F685-6DC3-13E8-76F722ABE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AC9AA-1A6E-754B-B7F1-90C92A3C1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F371-B710-46DF-898C-60A5DA262B5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2BA0FF-B0F1-E9B7-7530-9538A9A42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FD3BFA-295A-E107-D0C5-EDDCEC63C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8270-33CF-4C5D-ADA1-E1D75D53B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86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B24542-FE4F-A198-052C-337875C00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84F083-1D38-9BA2-AFF6-F3C81F104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235C26-1EC5-5218-F72B-CCB0E232C4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31F371-B710-46DF-898C-60A5DA262B5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5867F-B33A-7BA1-FC9D-B36B1C2F37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618F0B-2EF8-55E6-0435-F87F5BB47F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3F8270-33CF-4C5D-ADA1-E1D75D53B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119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629B48-5376-B78E-B578-CABF995412F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279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Shannon Selby</dc:creator>
  <cp:lastModifiedBy>Shannon Selby</cp:lastModifiedBy>
  <cp:revision>1</cp:revision>
  <dcterms:created xsi:type="dcterms:W3CDTF">2025-05-02T23:00:51Z</dcterms:created>
  <dcterms:modified xsi:type="dcterms:W3CDTF">2025-05-02T23:01:31Z</dcterms:modified>
</cp:coreProperties>
</file>