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648" r:id="rId2"/>
  </p:sldMasterIdLst>
  <p:sldIdLst>
    <p:sldId id="256" r:id="rId3"/>
    <p:sldId id="257" r:id="rId4"/>
    <p:sldId id="258" r:id="rId5"/>
    <p:sldId id="259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B17E1-5ED0-4DDD-BA51-B8A32A47AF74}" v="1179" dt="2020-11-23T17:53:52.5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erine Mendonca" userId="S::kmendonca@rsd7.net::2172bddd-0985-4ad0-aa4a-ecc1239dc30a" providerId="AD" clId="Web-{088B17E1-5ED0-4DDD-BA51-B8A32A47AF74}"/>
    <pc:docChg chg="addSld delSld modSld sldOrd addMainMaster delMainMaster">
      <pc:chgData name="Katherine Mendonca" userId="S::kmendonca@rsd7.net::2172bddd-0985-4ad0-aa4a-ecc1239dc30a" providerId="AD" clId="Web-{088B17E1-5ED0-4DDD-BA51-B8A32A47AF74}" dt="2020-11-23T17:53:52.552" v="1170" actId="20577"/>
      <pc:docMkLst>
        <pc:docMk/>
      </pc:docMkLst>
      <pc:sldChg chg="addSp modSp mod setBg modClrScheme setClrOvrMap chgLayout">
        <pc:chgData name="Katherine Mendonca" userId="S::kmendonca@rsd7.net::2172bddd-0985-4ad0-aa4a-ecc1239dc30a" providerId="AD" clId="Web-{088B17E1-5ED0-4DDD-BA51-B8A32A47AF74}" dt="2020-11-23T17:30:52.141" v="305"/>
        <pc:sldMkLst>
          <pc:docMk/>
          <pc:sldMk cId="109857222" sldId="256"/>
        </pc:sldMkLst>
        <pc:spChg chg="mod">
          <ac:chgData name="Katherine Mendonca" userId="S::kmendonca@rsd7.net::2172bddd-0985-4ad0-aa4a-ecc1239dc30a" providerId="AD" clId="Web-{088B17E1-5ED0-4DDD-BA51-B8A32A47AF74}" dt="2020-11-23T17:30:52.141" v="305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Katherine Mendonca" userId="S::kmendonca@rsd7.net::2172bddd-0985-4ad0-aa4a-ecc1239dc30a" providerId="AD" clId="Web-{088B17E1-5ED0-4DDD-BA51-B8A32A47AF74}" dt="2020-11-23T17:30:52.141" v="305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Katherine Mendonca" userId="S::kmendonca@rsd7.net::2172bddd-0985-4ad0-aa4a-ecc1239dc30a" providerId="AD" clId="Web-{088B17E1-5ED0-4DDD-BA51-B8A32A47AF74}" dt="2020-11-23T17:30:52.141" v="305"/>
          <ac:spMkLst>
            <pc:docMk/>
            <pc:sldMk cId="109857222" sldId="256"/>
            <ac:spMk id="9" creationId="{1D153959-30FA-4987-A094-7243641F474B}"/>
          </ac:spMkLst>
        </pc:spChg>
        <pc:spChg chg="add">
          <ac:chgData name="Katherine Mendonca" userId="S::kmendonca@rsd7.net::2172bddd-0985-4ad0-aa4a-ecc1239dc30a" providerId="AD" clId="Web-{088B17E1-5ED0-4DDD-BA51-B8A32A47AF74}" dt="2020-11-23T17:30:52.141" v="305"/>
          <ac:spMkLst>
            <pc:docMk/>
            <pc:sldMk cId="109857222" sldId="256"/>
            <ac:spMk id="11" creationId="{EB6D1D7F-141C-4D8E-BFBA-D95B68E16385}"/>
          </ac:spMkLst>
        </pc:spChg>
        <pc:spChg chg="add">
          <ac:chgData name="Katherine Mendonca" userId="S::kmendonca@rsd7.net::2172bddd-0985-4ad0-aa4a-ecc1239dc30a" providerId="AD" clId="Web-{088B17E1-5ED0-4DDD-BA51-B8A32A47AF74}" dt="2020-11-23T17:30:52.141" v="305"/>
          <ac:spMkLst>
            <pc:docMk/>
            <pc:sldMk cId="109857222" sldId="256"/>
            <ac:spMk id="13" creationId="{27248369-464E-49D1-91FC-BC34A50A66D2}"/>
          </ac:spMkLst>
        </pc:spChg>
        <pc:picChg chg="add">
          <ac:chgData name="Katherine Mendonca" userId="S::kmendonca@rsd7.net::2172bddd-0985-4ad0-aa4a-ecc1239dc30a" providerId="AD" clId="Web-{088B17E1-5ED0-4DDD-BA51-B8A32A47AF74}" dt="2020-11-23T17:30:52.141" v="305"/>
          <ac:picMkLst>
            <pc:docMk/>
            <pc:sldMk cId="109857222" sldId="256"/>
            <ac:picMk id="4" creationId="{43991657-E31D-461C-ABED-9602C8810E14}"/>
          </ac:picMkLst>
        </pc:picChg>
      </pc:sldChg>
      <pc:sldChg chg="modSp new">
        <pc:chgData name="Katherine Mendonca" userId="S::kmendonca@rsd7.net::2172bddd-0985-4ad0-aa4a-ecc1239dc30a" providerId="AD" clId="Web-{088B17E1-5ED0-4DDD-BA51-B8A32A47AF74}" dt="2020-11-23T17:41:05.346" v="707" actId="20577"/>
        <pc:sldMkLst>
          <pc:docMk/>
          <pc:sldMk cId="1206119099" sldId="257"/>
        </pc:sldMkLst>
        <pc:spChg chg="mod">
          <ac:chgData name="Katherine Mendonca" userId="S::kmendonca@rsd7.net::2172bddd-0985-4ad0-aa4a-ecc1239dc30a" providerId="AD" clId="Web-{088B17E1-5ED0-4DDD-BA51-B8A32A47AF74}" dt="2020-11-23T17:37:17.533" v="498" actId="20577"/>
          <ac:spMkLst>
            <pc:docMk/>
            <pc:sldMk cId="1206119099" sldId="257"/>
            <ac:spMk id="2" creationId="{4811CA23-F1DA-4577-A407-F2DE2AEAD5AE}"/>
          </ac:spMkLst>
        </pc:spChg>
        <pc:spChg chg="mod">
          <ac:chgData name="Katherine Mendonca" userId="S::kmendonca@rsd7.net::2172bddd-0985-4ad0-aa4a-ecc1239dc30a" providerId="AD" clId="Web-{088B17E1-5ED0-4DDD-BA51-B8A32A47AF74}" dt="2020-11-23T17:41:05.346" v="707" actId="20577"/>
          <ac:spMkLst>
            <pc:docMk/>
            <pc:sldMk cId="1206119099" sldId="257"/>
            <ac:spMk id="3" creationId="{86021F30-69F8-4434-9A5F-C9966484DCA8}"/>
          </ac:spMkLst>
        </pc:spChg>
      </pc:sldChg>
      <pc:sldChg chg="modSp new">
        <pc:chgData name="Katherine Mendonca" userId="S::kmendonca@rsd7.net::2172bddd-0985-4ad0-aa4a-ecc1239dc30a" providerId="AD" clId="Web-{088B17E1-5ED0-4DDD-BA51-B8A32A47AF74}" dt="2020-11-23T17:47:41.394" v="909" actId="20577"/>
        <pc:sldMkLst>
          <pc:docMk/>
          <pc:sldMk cId="290050705" sldId="258"/>
        </pc:sldMkLst>
        <pc:spChg chg="mod">
          <ac:chgData name="Katherine Mendonca" userId="S::kmendonca@rsd7.net::2172bddd-0985-4ad0-aa4a-ecc1239dc30a" providerId="AD" clId="Web-{088B17E1-5ED0-4DDD-BA51-B8A32A47AF74}" dt="2020-11-23T17:41:39.440" v="724" actId="20577"/>
          <ac:spMkLst>
            <pc:docMk/>
            <pc:sldMk cId="290050705" sldId="258"/>
            <ac:spMk id="2" creationId="{1FA8CA5B-DB44-48BC-819E-67E711D75E19}"/>
          </ac:spMkLst>
        </pc:spChg>
        <pc:spChg chg="mod">
          <ac:chgData name="Katherine Mendonca" userId="S::kmendonca@rsd7.net::2172bddd-0985-4ad0-aa4a-ecc1239dc30a" providerId="AD" clId="Web-{088B17E1-5ED0-4DDD-BA51-B8A32A47AF74}" dt="2020-11-23T17:47:41.394" v="909" actId="20577"/>
          <ac:spMkLst>
            <pc:docMk/>
            <pc:sldMk cId="290050705" sldId="258"/>
            <ac:spMk id="3" creationId="{51E3D6DF-D394-45F3-8420-732D9D5BB79D}"/>
          </ac:spMkLst>
        </pc:spChg>
      </pc:sldChg>
      <pc:sldChg chg="add del">
        <pc:chgData name="Katherine Mendonca" userId="S::kmendonca@rsd7.net::2172bddd-0985-4ad0-aa4a-ecc1239dc30a" providerId="AD" clId="Web-{088B17E1-5ED0-4DDD-BA51-B8A32A47AF74}" dt="2020-11-23T17:31:49.345" v="308"/>
        <pc:sldMkLst>
          <pc:docMk/>
          <pc:sldMk cId="2559755077" sldId="258"/>
        </pc:sldMkLst>
      </pc:sldChg>
      <pc:sldChg chg="modSp new">
        <pc:chgData name="Katherine Mendonca" userId="S::kmendonca@rsd7.net::2172bddd-0985-4ad0-aa4a-ecc1239dc30a" providerId="AD" clId="Web-{088B17E1-5ED0-4DDD-BA51-B8A32A47AF74}" dt="2020-11-23T17:51:41.301" v="1162" actId="20577"/>
        <pc:sldMkLst>
          <pc:docMk/>
          <pc:sldMk cId="1430901456" sldId="259"/>
        </pc:sldMkLst>
        <pc:spChg chg="mod">
          <ac:chgData name="Katherine Mendonca" userId="S::kmendonca@rsd7.net::2172bddd-0985-4ad0-aa4a-ecc1239dc30a" providerId="AD" clId="Web-{088B17E1-5ED0-4DDD-BA51-B8A32A47AF74}" dt="2020-11-23T17:47:58.597" v="940" actId="20577"/>
          <ac:spMkLst>
            <pc:docMk/>
            <pc:sldMk cId="1430901456" sldId="259"/>
            <ac:spMk id="2" creationId="{43E3A9B3-0BDC-4951-A68E-B74C7C69A9A2}"/>
          </ac:spMkLst>
        </pc:spChg>
        <pc:spChg chg="mod">
          <ac:chgData name="Katherine Mendonca" userId="S::kmendonca@rsd7.net::2172bddd-0985-4ad0-aa4a-ecc1239dc30a" providerId="AD" clId="Web-{088B17E1-5ED0-4DDD-BA51-B8A32A47AF74}" dt="2020-11-23T17:51:41.301" v="1162" actId="20577"/>
          <ac:spMkLst>
            <pc:docMk/>
            <pc:sldMk cId="1430901456" sldId="259"/>
            <ac:spMk id="3" creationId="{077B374D-511B-4AD7-ADD9-2546DEC87429}"/>
          </ac:spMkLst>
        </pc:spChg>
      </pc:sldChg>
      <pc:sldChg chg="new del">
        <pc:chgData name="Katherine Mendonca" userId="S::kmendonca@rsd7.net::2172bddd-0985-4ad0-aa4a-ecc1239dc30a" providerId="AD" clId="Web-{088B17E1-5ED0-4DDD-BA51-B8A32A47AF74}" dt="2020-11-23T17:51:17.192" v="1132"/>
        <pc:sldMkLst>
          <pc:docMk/>
          <pc:sldMk cId="4242909075" sldId="260"/>
        </pc:sldMkLst>
      </pc:sldChg>
      <pc:sldChg chg="add">
        <pc:chgData name="Katherine Mendonca" userId="S::kmendonca@rsd7.net::2172bddd-0985-4ad0-aa4a-ecc1239dc30a" providerId="AD" clId="Web-{088B17E1-5ED0-4DDD-BA51-B8A32A47AF74}" dt="2020-11-23T17:51:07.317" v="1131"/>
        <pc:sldMkLst>
          <pc:docMk/>
          <pc:sldMk cId="372631813" sldId="261"/>
        </pc:sldMkLst>
      </pc:sldChg>
      <pc:sldChg chg="new del">
        <pc:chgData name="Katherine Mendonca" userId="S::kmendonca@rsd7.net::2172bddd-0985-4ad0-aa4a-ecc1239dc30a" providerId="AD" clId="Web-{088B17E1-5ED0-4DDD-BA51-B8A32A47AF74}" dt="2020-11-23T17:53:08.458" v="1168"/>
        <pc:sldMkLst>
          <pc:docMk/>
          <pc:sldMk cId="2933988243" sldId="262"/>
        </pc:sldMkLst>
      </pc:sldChg>
      <pc:sldChg chg="modSp add ord">
        <pc:chgData name="Katherine Mendonca" userId="S::kmendonca@rsd7.net::2172bddd-0985-4ad0-aa4a-ecc1239dc30a" providerId="AD" clId="Web-{088B17E1-5ED0-4DDD-BA51-B8A32A47AF74}" dt="2020-11-23T17:53:52.552" v="1170" actId="20577"/>
        <pc:sldMkLst>
          <pc:docMk/>
          <pc:sldMk cId="76231001" sldId="263"/>
        </pc:sldMkLst>
        <pc:spChg chg="mod">
          <ac:chgData name="Katherine Mendonca" userId="S::kmendonca@rsd7.net::2172bddd-0985-4ad0-aa4a-ecc1239dc30a" providerId="AD" clId="Web-{088B17E1-5ED0-4DDD-BA51-B8A32A47AF74}" dt="2020-11-23T17:53:52.552" v="1170" actId="20577"/>
          <ac:spMkLst>
            <pc:docMk/>
            <pc:sldMk cId="76231001" sldId="263"/>
            <ac:spMk id="3" creationId="{2D552AFE-0A77-4556-B0F8-57305D07C9D9}"/>
          </ac:spMkLst>
        </pc:spChg>
      </pc:sldChg>
      <pc:sldMasterChg chg="add addSldLayout">
        <pc:chgData name="Katherine Mendonca" userId="S::kmendonca@rsd7.net::2172bddd-0985-4ad0-aa4a-ecc1239dc30a" providerId="AD" clId="Web-{088B17E1-5ED0-4DDD-BA51-B8A32A47AF74}" dt="2020-11-23T17:31:30.813" v="307"/>
        <pc:sldMasterMkLst>
          <pc:docMk/>
          <pc:sldMasterMk cId="690277656" sldId="2147483648"/>
        </pc:sldMasterMkLst>
        <pc:sldLayoutChg chg="add">
          <pc:chgData name="Katherine Mendonca" userId="S::kmendonca@rsd7.net::2172bddd-0985-4ad0-aa4a-ecc1239dc30a" providerId="AD" clId="Web-{088B17E1-5ED0-4DDD-BA51-B8A32A47AF74}" dt="2020-11-23T17:31:30.813" v="307"/>
          <pc:sldLayoutMkLst>
            <pc:docMk/>
            <pc:sldMasterMk cId="690277656" sldId="2147483648"/>
            <pc:sldLayoutMk cId="3857797944" sldId="2147483649"/>
          </pc:sldLayoutMkLst>
        </pc:sldLayoutChg>
        <pc:sldLayoutChg chg="add">
          <pc:chgData name="Katherine Mendonca" userId="S::kmendonca@rsd7.net::2172bddd-0985-4ad0-aa4a-ecc1239dc30a" providerId="AD" clId="Web-{088B17E1-5ED0-4DDD-BA51-B8A32A47AF74}" dt="2020-11-23T17:31:30.813" v="307"/>
          <pc:sldLayoutMkLst>
            <pc:docMk/>
            <pc:sldMasterMk cId="690277656" sldId="2147483648"/>
            <pc:sldLayoutMk cId="3536498138" sldId="2147483650"/>
          </pc:sldLayoutMkLst>
        </pc:sldLayoutChg>
        <pc:sldLayoutChg chg="add">
          <pc:chgData name="Katherine Mendonca" userId="S::kmendonca@rsd7.net::2172bddd-0985-4ad0-aa4a-ecc1239dc30a" providerId="AD" clId="Web-{088B17E1-5ED0-4DDD-BA51-B8A32A47AF74}" dt="2020-11-23T17:31:30.813" v="307"/>
          <pc:sldLayoutMkLst>
            <pc:docMk/>
            <pc:sldMasterMk cId="690277656" sldId="2147483648"/>
            <pc:sldLayoutMk cId="1090246108" sldId="2147483651"/>
          </pc:sldLayoutMkLst>
        </pc:sldLayoutChg>
        <pc:sldLayoutChg chg="add">
          <pc:chgData name="Katherine Mendonca" userId="S::kmendonca@rsd7.net::2172bddd-0985-4ad0-aa4a-ecc1239dc30a" providerId="AD" clId="Web-{088B17E1-5ED0-4DDD-BA51-B8A32A47AF74}" dt="2020-11-23T17:31:30.813" v="307"/>
          <pc:sldLayoutMkLst>
            <pc:docMk/>
            <pc:sldMasterMk cId="690277656" sldId="2147483648"/>
            <pc:sldLayoutMk cId="1429277663" sldId="2147483652"/>
          </pc:sldLayoutMkLst>
        </pc:sldLayoutChg>
        <pc:sldLayoutChg chg="add">
          <pc:chgData name="Katherine Mendonca" userId="S::kmendonca@rsd7.net::2172bddd-0985-4ad0-aa4a-ecc1239dc30a" providerId="AD" clId="Web-{088B17E1-5ED0-4DDD-BA51-B8A32A47AF74}" dt="2020-11-23T17:31:30.813" v="307"/>
          <pc:sldLayoutMkLst>
            <pc:docMk/>
            <pc:sldMasterMk cId="690277656" sldId="2147483648"/>
            <pc:sldLayoutMk cId="4140603532" sldId="2147483653"/>
          </pc:sldLayoutMkLst>
        </pc:sldLayoutChg>
        <pc:sldLayoutChg chg="add">
          <pc:chgData name="Katherine Mendonca" userId="S::kmendonca@rsd7.net::2172bddd-0985-4ad0-aa4a-ecc1239dc30a" providerId="AD" clId="Web-{088B17E1-5ED0-4DDD-BA51-B8A32A47AF74}" dt="2020-11-23T17:31:30.813" v="307"/>
          <pc:sldLayoutMkLst>
            <pc:docMk/>
            <pc:sldMasterMk cId="690277656" sldId="2147483648"/>
            <pc:sldLayoutMk cId="1959920346" sldId="2147483654"/>
          </pc:sldLayoutMkLst>
        </pc:sldLayoutChg>
        <pc:sldLayoutChg chg="add">
          <pc:chgData name="Katherine Mendonca" userId="S::kmendonca@rsd7.net::2172bddd-0985-4ad0-aa4a-ecc1239dc30a" providerId="AD" clId="Web-{088B17E1-5ED0-4DDD-BA51-B8A32A47AF74}" dt="2020-11-23T17:31:30.813" v="307"/>
          <pc:sldLayoutMkLst>
            <pc:docMk/>
            <pc:sldMasterMk cId="690277656" sldId="2147483648"/>
            <pc:sldLayoutMk cId="3462760681" sldId="2147483655"/>
          </pc:sldLayoutMkLst>
        </pc:sldLayoutChg>
        <pc:sldLayoutChg chg="add">
          <pc:chgData name="Katherine Mendonca" userId="S::kmendonca@rsd7.net::2172bddd-0985-4ad0-aa4a-ecc1239dc30a" providerId="AD" clId="Web-{088B17E1-5ED0-4DDD-BA51-B8A32A47AF74}" dt="2020-11-23T17:31:30.813" v="307"/>
          <pc:sldLayoutMkLst>
            <pc:docMk/>
            <pc:sldMasterMk cId="690277656" sldId="2147483648"/>
            <pc:sldLayoutMk cId="2483233300" sldId="2147483656"/>
          </pc:sldLayoutMkLst>
        </pc:sldLayoutChg>
        <pc:sldLayoutChg chg="add">
          <pc:chgData name="Katherine Mendonca" userId="S::kmendonca@rsd7.net::2172bddd-0985-4ad0-aa4a-ecc1239dc30a" providerId="AD" clId="Web-{088B17E1-5ED0-4DDD-BA51-B8A32A47AF74}" dt="2020-11-23T17:31:30.813" v="307"/>
          <pc:sldLayoutMkLst>
            <pc:docMk/>
            <pc:sldMasterMk cId="690277656" sldId="2147483648"/>
            <pc:sldLayoutMk cId="686427660" sldId="2147483657"/>
          </pc:sldLayoutMkLst>
        </pc:sldLayoutChg>
        <pc:sldLayoutChg chg="add">
          <pc:chgData name="Katherine Mendonca" userId="S::kmendonca@rsd7.net::2172bddd-0985-4ad0-aa4a-ecc1239dc30a" providerId="AD" clId="Web-{088B17E1-5ED0-4DDD-BA51-B8A32A47AF74}" dt="2020-11-23T17:31:30.813" v="307"/>
          <pc:sldLayoutMkLst>
            <pc:docMk/>
            <pc:sldMasterMk cId="690277656" sldId="2147483648"/>
            <pc:sldLayoutMk cId="2481804669" sldId="2147483658"/>
          </pc:sldLayoutMkLst>
        </pc:sldLayoutChg>
        <pc:sldLayoutChg chg="add">
          <pc:chgData name="Katherine Mendonca" userId="S::kmendonca@rsd7.net::2172bddd-0985-4ad0-aa4a-ecc1239dc30a" providerId="AD" clId="Web-{088B17E1-5ED0-4DDD-BA51-B8A32A47AF74}" dt="2020-11-23T17:31:30.813" v="307"/>
          <pc:sldLayoutMkLst>
            <pc:docMk/>
            <pc:sldMasterMk cId="690277656" sldId="2147483648"/>
            <pc:sldLayoutMk cId="49234233" sldId="2147483659"/>
          </pc:sldLayoutMkLst>
        </pc:sldLayoutChg>
      </pc:sldMasterChg>
      <pc:sldMasterChg chg="del delSldLayout">
        <pc:chgData name="Katherine Mendonca" userId="S::kmendonca@rsd7.net::2172bddd-0985-4ad0-aa4a-ecc1239dc30a" providerId="AD" clId="Web-{088B17E1-5ED0-4DDD-BA51-B8A32A47AF74}" dt="2020-11-23T17:30:52.141" v="305"/>
        <pc:sldMasterMkLst>
          <pc:docMk/>
          <pc:sldMasterMk cId="2460954070" sldId="2147483660"/>
        </pc:sldMasterMkLst>
        <pc:sldLayoutChg chg="del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">
        <pc:chgData name="Katherine Mendonca" userId="S::kmendonca@rsd7.net::2172bddd-0985-4ad0-aa4a-ecc1239dc30a" providerId="AD" clId="Web-{088B17E1-5ED0-4DDD-BA51-B8A32A47AF74}" dt="2020-11-23T17:30:52.141" v="305"/>
        <pc:sldMasterMkLst>
          <pc:docMk/>
          <pc:sldMasterMk cId="2361908351" sldId="2147483698"/>
        </pc:sldMasterMkLst>
        <pc:sldLayoutChg chg="add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361908351" sldId="2147483698"/>
            <pc:sldLayoutMk cId="3463574021" sldId="2147483687"/>
          </pc:sldLayoutMkLst>
        </pc:sldLayoutChg>
        <pc:sldLayoutChg chg="add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361908351" sldId="2147483698"/>
            <pc:sldLayoutMk cId="2559705699" sldId="2147483688"/>
          </pc:sldLayoutMkLst>
        </pc:sldLayoutChg>
        <pc:sldLayoutChg chg="add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361908351" sldId="2147483698"/>
            <pc:sldLayoutMk cId="194406647" sldId="2147483689"/>
          </pc:sldLayoutMkLst>
        </pc:sldLayoutChg>
        <pc:sldLayoutChg chg="add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361908351" sldId="2147483698"/>
            <pc:sldLayoutMk cId="2557551821" sldId="2147483690"/>
          </pc:sldLayoutMkLst>
        </pc:sldLayoutChg>
        <pc:sldLayoutChg chg="add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361908351" sldId="2147483698"/>
            <pc:sldLayoutMk cId="2100549298" sldId="2147483691"/>
          </pc:sldLayoutMkLst>
        </pc:sldLayoutChg>
        <pc:sldLayoutChg chg="add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361908351" sldId="2147483698"/>
            <pc:sldLayoutMk cId="370769283" sldId="2147483692"/>
          </pc:sldLayoutMkLst>
        </pc:sldLayoutChg>
        <pc:sldLayoutChg chg="add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361908351" sldId="2147483698"/>
            <pc:sldLayoutMk cId="3239471713" sldId="2147483693"/>
          </pc:sldLayoutMkLst>
        </pc:sldLayoutChg>
        <pc:sldLayoutChg chg="add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361908351" sldId="2147483698"/>
            <pc:sldLayoutMk cId="925635905" sldId="2147483694"/>
          </pc:sldLayoutMkLst>
        </pc:sldLayoutChg>
        <pc:sldLayoutChg chg="add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361908351" sldId="2147483698"/>
            <pc:sldLayoutMk cId="1923921566" sldId="2147483695"/>
          </pc:sldLayoutMkLst>
        </pc:sldLayoutChg>
        <pc:sldLayoutChg chg="add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361908351" sldId="2147483698"/>
            <pc:sldLayoutMk cId="1499958738" sldId="2147483696"/>
          </pc:sldLayoutMkLst>
        </pc:sldLayoutChg>
        <pc:sldLayoutChg chg="add">
          <pc:chgData name="Katherine Mendonca" userId="S::kmendonca@rsd7.net::2172bddd-0985-4ad0-aa4a-ecc1239dc30a" providerId="AD" clId="Web-{088B17E1-5ED0-4DDD-BA51-B8A32A47AF74}" dt="2020-11-23T17:30:52.141" v="305"/>
          <pc:sldLayoutMkLst>
            <pc:docMk/>
            <pc:sldMasterMk cId="2361908351" sldId="2147483698"/>
            <pc:sldLayoutMk cId="488265856" sldId="214748369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11/23/2020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471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11/23/2020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551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11/23/2020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69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08A9D-8A80-4C73-A8D0-2E8AB92D88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4C6899-5DB9-4899-87A1-6AE14FD391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95D14-A824-433F-8AE5-723691F26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F968-7810-4394-8E76-A9F3BFA41A9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69E98D-F466-4AE3-95BB-9A1FF3EB7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543D2-E89F-4646-9F1C-68C8B7942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72D5-B153-4F20-AE2F-96BE2B62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97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024F1-BFCF-465A-B28B-CD4F106DB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F3C8C-5687-4294-81C2-A4A5B1928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8BF1D-D41E-4D6A-A90D-C57714D88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F968-7810-4394-8E76-A9F3BFA41A9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328F0-603C-4ADC-A239-4C27ED4BB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BF268-C3DA-4675-A2B5-D74D84A9A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72D5-B153-4F20-AE2F-96BE2B62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498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435D9-2A33-4E06-B512-879D8490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8CF7F-F1E4-4A13-9902-2E65F1AA2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60765-83D0-40C1-9E36-9732170B9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F968-7810-4394-8E76-A9F3BFA41A9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6E2BA-94B6-465A-AD36-9DC8B0521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1FEE1-B2B6-4A9D-B2BE-589346377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72D5-B153-4F20-AE2F-96BE2B62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46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D3DEB-79AC-4F2E-828F-989B8280B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2C29B-0890-4552-B89C-21CABC29E5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A0A7FD-BD6F-493F-A7F9-5D6F44C4D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CCCC56-3BD1-4297-A346-DBFEAF269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F968-7810-4394-8E76-A9F3BFA41A9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F0AA5B-BAC7-4738-B356-B746E5CCD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20885-5C76-4352-B606-71FAC780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72D5-B153-4F20-AE2F-96BE2B62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277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4095C-C42F-424D-A634-8AE1ED044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4B546C-852A-44A8-B28E-8B87317B0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21F43F-C93C-485D-B27F-7871B3D6B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109FE4-F760-45A0-B8B8-7E44F45819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7BC45D-8D23-4002-B3EC-FD70D3DB8E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053D31-2250-4311-B748-A8464FFAB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F968-7810-4394-8E76-A9F3BFA41A9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F17200-058F-4A95-AB7C-F83F68D4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E1B726-4A46-4831-AC59-CCDA92DC8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72D5-B153-4F20-AE2F-96BE2B62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603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AB133-08A9-48A5-8263-A4FEB9A9D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BC27DD-FEBA-4921-BB43-9F2720BCB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F968-7810-4394-8E76-A9F3BFA41A9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A4D86A-A541-4857-9D6D-0BE0CFEBA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7EC6E9-FD2E-49DA-A1AA-6D64E1151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72D5-B153-4F20-AE2F-96BE2B62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9203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D01A1D-0087-4772-B323-1D8734D21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F968-7810-4394-8E76-A9F3BFA41A9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97236-B1D4-4C7D-AC4D-0CE7171BF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3AC39-3A7B-4118-ADCE-198F5966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72D5-B153-4F20-AE2F-96BE2B62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606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EAAB2-59F8-4B85-8EE7-78DB96813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1D2CA-FDDF-4FD6-92C2-DE148DB85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07A569-7B56-454A-837F-4236EFAFE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AAC1B7-C4BD-451B-BA05-0F75F289E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F968-7810-4394-8E76-A9F3BFA41A9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48CC84-B30E-425D-A40D-8083A8436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7E959-4A92-4EF0-B651-59EBE870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72D5-B153-4F20-AE2F-96BE2B62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3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11/23/2020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6359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9BD7B-F336-4048-9A65-340D2E30A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BD19E1-61E7-4F4D-9BDC-2682DD763F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596B83-2E11-4145-80A9-DA77632B0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52D193-A8E7-4142-9B7F-9B9271F5E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F968-7810-4394-8E76-A9F3BFA41A9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96065-624B-46F6-8341-5B927DC60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FCE3A-D678-4411-9899-41030C960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72D5-B153-4F20-AE2F-96BE2B62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276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CCD9-C489-43F5-9FB5-D29E2D606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9B770E-E7D4-4F8B-99B8-149D2464B2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CD683-2545-4FE7-8615-F9D5BD349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F968-7810-4394-8E76-A9F3BFA41A9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86736-F06A-4246-B242-15EE6D50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FAFA0-74B1-4E29-8A21-886239019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72D5-B153-4F20-AE2F-96BE2B62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8046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0AC583-006C-4640-84F3-BCBAE9EDD6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449300-2363-4054-B321-835B7A6AE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C7159-3B9B-4799-A5E8-1EE45FB75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F968-7810-4394-8E76-A9F3BFA41A9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170C04-E54E-4F6C-A82F-20B9E28D7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0D91A-34AD-4CEF-AC32-882DEB0B3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72D5-B153-4F20-AE2F-96BE2B62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4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11/23/2020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92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11/23/2020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958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11/23/2020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88265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11/23/2020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54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11/23/2020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74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11/23/2020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9705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11/23/2020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440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11/23/2020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0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1" r:id="rId6"/>
    <p:sldLayoutId id="2147483687" r:id="rId7"/>
    <p:sldLayoutId id="2147483688" r:id="rId8"/>
    <p:sldLayoutId id="2147483689" r:id="rId9"/>
    <p:sldLayoutId id="2147483690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1C6D9E-3404-478E-A199-1FE23AC83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56FDC-A9FB-40AD-A374-F83B2F1E7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2E912-2A43-4480-8C07-F6FE7A3465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1F968-7810-4394-8E76-A9F3BFA41A9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EEAA0-4055-4E5E-88C0-4EEB268A3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D4353-422B-40C8-B608-835017FFC7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572D5-B153-4F20-AE2F-96BE2B62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7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wilebski@rsd7.ne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kmendonca@rsd7.ne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tel://15034057875/" TargetMode="External"/><Relationship Id="rId2" Type="http://schemas.openxmlformats.org/officeDocument/2006/relationships/hyperlink" Target="https://www.snowcap.org/service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humansolutions.org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ywallace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D153959-30FA-4987-A094-7243641F4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317814"/>
            <a:ext cx="10268712" cy="170078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6600" kern="1200" cap="all" spc="120" baseline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Hartley Family Resources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991657-E31D-461C-ABED-9602C8810E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9" b="9570"/>
          <a:stretch/>
        </p:blipFill>
        <p:spPr>
          <a:xfrm>
            <a:off x="-3048" y="2264988"/>
            <a:ext cx="4370832" cy="395218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4426" y="2587625"/>
            <a:ext cx="6223961" cy="331787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1000"/>
              </a:lnSpc>
            </a:pPr>
            <a:r>
              <a:rPr lang="en-US" sz="2500">
                <a:solidFill>
                  <a:schemeClr val="tx1"/>
                </a:solidFill>
              </a:rPr>
              <a:t>Jason Wilebski, School Counselor (503) 665-0134 x1445 </a:t>
            </a:r>
            <a:r>
              <a:rPr lang="en-US" sz="2500">
                <a:solidFill>
                  <a:schemeClr val="tx1"/>
                </a:solidFill>
                <a:hlinkClick r:id="rId3"/>
              </a:rPr>
              <a:t>jwilebski@rsd7.net</a:t>
            </a:r>
            <a:endParaRPr lang="en-US" sz="2500">
              <a:solidFill>
                <a:schemeClr val="tx1"/>
              </a:solidFill>
            </a:endParaRPr>
          </a:p>
          <a:p>
            <a:pPr algn="l">
              <a:lnSpc>
                <a:spcPct val="91000"/>
              </a:lnSpc>
            </a:pPr>
            <a:r>
              <a:rPr lang="en-US" sz="2500">
                <a:solidFill>
                  <a:schemeClr val="tx1"/>
                </a:solidFill>
              </a:rPr>
              <a:t>Kathy Mendonca, School Counselor (503) 665-0134 x1450 </a:t>
            </a:r>
            <a:r>
              <a:rPr lang="en-US" sz="2500">
                <a:solidFill>
                  <a:schemeClr val="tx1"/>
                </a:solidFill>
                <a:hlinkClick r:id="rId4"/>
              </a:rPr>
              <a:t>kmendonca@rsd7.net</a:t>
            </a:r>
            <a:endParaRPr lang="en-US" sz="2500">
              <a:solidFill>
                <a:schemeClr val="tx1"/>
              </a:solidFill>
            </a:endParaRPr>
          </a:p>
          <a:p>
            <a:pPr algn="l">
              <a:lnSpc>
                <a:spcPct val="91000"/>
              </a:lnSpc>
            </a:pPr>
            <a:r>
              <a:rPr lang="en-US" sz="2500">
                <a:solidFill>
                  <a:schemeClr val="tx1"/>
                </a:solidFill>
              </a:rPr>
              <a:t>Sarah Atkinson, School Social Worker (503) 665-0134 x1436</a:t>
            </a:r>
          </a:p>
          <a:p>
            <a:pPr algn="l">
              <a:lnSpc>
                <a:spcPct val="91000"/>
              </a:lnSpc>
            </a:pPr>
            <a:r>
              <a:rPr lang="en-US" sz="2500">
                <a:solidFill>
                  <a:schemeClr val="tx1"/>
                </a:solidFill>
              </a:rPr>
              <a:t>Satkinson@rsd7.net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1CA23-F1DA-4577-A407-F2DE2AEAD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Food and Household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21F30-69F8-4434-9A5F-C9966484D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Char char="•"/>
            </a:pPr>
            <a:r>
              <a:rPr lang="en-US" dirty="0"/>
              <a:t>Snowcap </a:t>
            </a:r>
            <a:r>
              <a:rPr lang="en-US" b="1" baseline="30000" dirty="0">
                <a:ea typeface="+mn-lt"/>
                <a:cs typeface="+mn-lt"/>
              </a:rPr>
              <a:t>(503) 674-8785</a:t>
            </a:r>
            <a:endParaRPr lang="en-US" dirty="0">
              <a:ea typeface="+mn-lt"/>
              <a:cs typeface="+mn-lt"/>
            </a:endParaRPr>
          </a:p>
          <a:p>
            <a:r>
              <a:rPr lang="en-US" baseline="30000" dirty="0">
                <a:ea typeface="+mn-lt"/>
                <a:cs typeface="+mn-lt"/>
                <a:hlinkClick r:id="rId2"/>
              </a:rPr>
              <a:t>https://www.snowcap.org/services.html</a:t>
            </a:r>
            <a:endParaRPr lang="en-US" baseline="30000">
              <a:ea typeface="+mn-lt"/>
              <a:cs typeface="+mn-lt"/>
            </a:endParaRPr>
          </a:p>
          <a:p>
            <a:r>
              <a:rPr lang="en-US" sz="2800" baseline="30000" dirty="0"/>
              <a:t>1785 SE Stark, Portland</a:t>
            </a:r>
          </a:p>
          <a:p>
            <a:r>
              <a:rPr lang="en-US" sz="2800" baseline="30000" dirty="0"/>
              <a:t>Pantry open M-F 10-2, Also open 6-8 Monday/Weds</a:t>
            </a:r>
          </a:p>
          <a:p>
            <a:pPr marL="457200" indent="-457200">
              <a:buChar char="•"/>
            </a:pPr>
            <a:r>
              <a:rPr lang="en-US" dirty="0"/>
              <a:t>211 general registry—call to get put on lists for assistance</a:t>
            </a:r>
          </a:p>
          <a:p>
            <a:pPr marL="457200" indent="-457200">
              <a:buChar char="•"/>
            </a:pPr>
            <a:r>
              <a:rPr lang="en-US" dirty="0"/>
              <a:t>Human Solutions </a:t>
            </a:r>
            <a:r>
              <a:rPr lang="en-US" b="1" u="sng" dirty="0">
                <a:solidFill>
                  <a:schemeClr val="tx2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(503) 405-7875</a:t>
            </a:r>
            <a:br>
              <a:rPr lang="en-US" dirty="0">
                <a:solidFill>
                  <a:schemeClr val="tx2"/>
                </a:solidFill>
                <a:ea typeface="+mn-lt"/>
                <a:cs typeface="+mn-lt"/>
              </a:rPr>
            </a:br>
            <a:r>
              <a:rPr lang="en-US" dirty="0">
                <a:solidFill>
                  <a:schemeClr val="tx2"/>
                </a:solidFill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https://humansolutions.org</a:t>
            </a:r>
            <a:r>
              <a:rPr lang="en-US" baseline="30000" dirty="0">
                <a:solidFill>
                  <a:schemeClr val="tx2"/>
                </a:solidFill>
                <a:ea typeface="+mn-lt"/>
                <a:cs typeface="+mn-lt"/>
              </a:rPr>
              <a:t>  --housing support, utility assistance, basic needs</a:t>
            </a:r>
          </a:p>
        </p:txBody>
      </p:sp>
    </p:spTree>
    <p:extLst>
      <p:ext uri="{BB962C8B-B14F-4D97-AF65-F5344CB8AC3E}">
        <p14:creationId xmlns:p14="http://schemas.microsoft.com/office/powerpoint/2010/main" val="1206119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CA5B-DB44-48BC-819E-67E711D75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3D6DF-D394-45F3-8420-732D9D5BB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b="1" dirty="0">
                <a:latin typeface="Calibri Light"/>
                <a:cs typeface="Calibri Light"/>
              </a:rPr>
              <a:t>Wallace Medical Concern</a:t>
            </a:r>
            <a:br>
              <a:rPr lang="en-US" b="1" dirty="0">
                <a:latin typeface="Calibri Light"/>
                <a:cs typeface="Calibri Light"/>
              </a:rPr>
            </a:br>
            <a:r>
              <a:rPr lang="en-US" b="1" dirty="0">
                <a:latin typeface="Calibri Light"/>
                <a:cs typeface="Calibri Light"/>
                <a:hlinkClick r:id="rId2"/>
              </a:rPr>
              <a:t>https://mywallace.org/</a:t>
            </a:r>
            <a:endParaRPr lang="en-US">
              <a:latin typeface="Franklin Gothic Medium"/>
              <a:cs typeface="Calibri Light"/>
            </a:endParaRPr>
          </a:p>
          <a:p>
            <a:pPr marL="285750" indent="-2286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,Sans-Serif"/>
              <a:buChar char="•"/>
            </a:pPr>
            <a:r>
              <a:rPr lang="en-US" b="1" dirty="0">
                <a:ea typeface="+mn-lt"/>
                <a:cs typeface="+mn-lt"/>
              </a:rPr>
              <a:t>Rockwood Medical Clinic</a:t>
            </a:r>
            <a:endParaRPr lang="en-US" dirty="0">
              <a:ea typeface="+mn-lt"/>
              <a:cs typeface="+mn-lt"/>
            </a:endParaRPr>
          </a:p>
          <a:p>
            <a:pPr marL="285750" indent="-2286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124 NE 181st Ave Suite 120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Portland, OR 97230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503-489-1760</a:t>
            </a:r>
          </a:p>
          <a:p>
            <a:pPr marL="285750" indent="-2286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,Sans-Serif"/>
              <a:buChar char="•"/>
            </a:pPr>
            <a:r>
              <a:rPr lang="en-US" dirty="0"/>
              <a:t>Basic Healthcare for all ages</a:t>
            </a:r>
          </a:p>
          <a:p>
            <a:pPr marL="285750" indent="-2286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,Sans-Serif"/>
              <a:buChar char="•"/>
            </a:pPr>
            <a:r>
              <a:rPr lang="en-US" dirty="0">
                <a:solidFill>
                  <a:schemeClr val="bg1"/>
                </a:solidFill>
              </a:rPr>
              <a:t>03-988-3554503-988-3554503-988-3554503-988-3554503-988-3554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50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3A9B3-0BDC-4951-A68E-B74C7C69A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B374D-511B-4AD7-ADD9-2546DEC87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School-Based Health Clinics—Comprehensive Medical Care and Counseling</a:t>
            </a:r>
          </a:p>
          <a:p>
            <a:r>
              <a:rPr lang="en-US" dirty="0"/>
              <a:t>David Douglas 503-988-3554</a:t>
            </a:r>
          </a:p>
          <a:p>
            <a:r>
              <a:rPr lang="en-US" dirty="0"/>
              <a:t>Parkrose           503-988-3392</a:t>
            </a:r>
          </a:p>
          <a:p>
            <a:r>
              <a:rPr lang="en-US" dirty="0"/>
              <a:t>East County (In Gresham)      503-988-5558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901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3D6479-D591-49D1-8BC6-14B92B4AF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COVID Testing Locations and Hours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449D3-7F3B-4E98-8476-6542E2B9B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endParaRPr lang="en-US" sz="1800"/>
          </a:p>
          <a:p>
            <a:r>
              <a:rPr lang="en-US" sz="1800" b="1">
                <a:latin typeface="Abadi"/>
              </a:rPr>
              <a:t>East County Health Center Community Testing (parking lot) </a:t>
            </a:r>
            <a:r>
              <a:rPr lang="en-US" sz="1800">
                <a:solidFill>
                  <a:srgbClr val="FF0000"/>
                </a:solidFill>
                <a:latin typeface="Abadi"/>
                <a:ea typeface="+mn-lt"/>
                <a:cs typeface="+mn-lt"/>
              </a:rPr>
              <a:t>(</a:t>
            </a:r>
            <a:r>
              <a:rPr lang="en-US" sz="1800" err="1">
                <a:solidFill>
                  <a:srgbClr val="FF0000"/>
                </a:solidFill>
                <a:latin typeface="Abadi"/>
                <a:ea typeface="+mn-lt"/>
                <a:cs typeface="+mn-lt"/>
              </a:rPr>
              <a:t>estacionamiento</a:t>
            </a:r>
            <a:r>
              <a:rPr lang="en-US" sz="1800">
                <a:latin typeface="Abadi"/>
                <a:ea typeface="+mn-lt"/>
                <a:cs typeface="+mn-lt"/>
              </a:rPr>
              <a:t>)</a:t>
            </a:r>
            <a:br>
              <a:rPr lang="en-US" sz="1800">
                <a:latin typeface="Abadi"/>
              </a:rPr>
            </a:br>
            <a:r>
              <a:rPr lang="en-US" sz="1800">
                <a:latin typeface="Abadi"/>
              </a:rPr>
              <a:t>600 NE 8th Street, Gresham </a:t>
            </a:r>
            <a:endParaRPr lang="en-US" sz="1800">
              <a:latin typeface="Abadi"/>
              <a:cs typeface="Calibri"/>
            </a:endParaRPr>
          </a:p>
          <a:p>
            <a:pPr marL="0" indent="0">
              <a:buNone/>
            </a:pPr>
            <a:r>
              <a:rPr lang="en-US" sz="1800">
                <a:latin typeface="Abadi"/>
              </a:rPr>
              <a:t>Mondays and Thursdays, 9:00 am - 3:45 pm</a:t>
            </a:r>
          </a:p>
          <a:p>
            <a:pPr marL="0" indent="0">
              <a:buNone/>
            </a:pPr>
            <a:r>
              <a:rPr lang="en-US" sz="1800">
                <a:solidFill>
                  <a:srgbClr val="FF0000"/>
                </a:solidFill>
                <a:latin typeface="Abadi"/>
                <a:cs typeface="Calibri"/>
              </a:rPr>
              <a:t>Lunes y Jueves, 9:00-3:45 pm</a:t>
            </a:r>
            <a:endParaRPr lang="en-US" sz="1800">
              <a:solidFill>
                <a:srgbClr val="FF0000"/>
              </a:solidFill>
              <a:latin typeface="Abadi"/>
            </a:endParaRPr>
          </a:p>
          <a:p>
            <a:r>
              <a:rPr lang="en-US" sz="1800" b="1">
                <a:latin typeface="Abadi"/>
              </a:rPr>
              <a:t>Mid County Community Testing @ IRCO</a:t>
            </a:r>
            <a:br>
              <a:rPr lang="en-US" sz="1800">
                <a:latin typeface="Abadi"/>
              </a:rPr>
            </a:br>
            <a:r>
              <a:rPr lang="en-US" sz="1800">
                <a:latin typeface="Abadi"/>
              </a:rPr>
              <a:t>10301 NE Glisan St. Portland </a:t>
            </a:r>
            <a:endParaRPr lang="en-US" sz="1800">
              <a:latin typeface="Abadi"/>
              <a:cs typeface="Calibri"/>
            </a:endParaRPr>
          </a:p>
          <a:p>
            <a:r>
              <a:rPr lang="en-US" sz="1800">
                <a:latin typeface="Abadi"/>
              </a:rPr>
              <a:t>Fridays, 12 pm - 6 pm   </a:t>
            </a:r>
            <a:r>
              <a:rPr lang="en-US" sz="1800">
                <a:solidFill>
                  <a:srgbClr val="FF0000"/>
                </a:solidFill>
                <a:latin typeface="Abadi"/>
              </a:rPr>
              <a:t>Viernes 12 pm- 6pm</a:t>
            </a:r>
            <a:br>
              <a:rPr lang="en-US" sz="1800">
                <a:latin typeface="Abadi"/>
              </a:rPr>
            </a:br>
            <a:endParaRPr lang="en-US" sz="1800" i="1">
              <a:latin typeface="Abadi"/>
              <a:cs typeface="Calibri"/>
            </a:endParaRPr>
          </a:p>
          <a:p>
            <a:r>
              <a:rPr lang="en-US" sz="1800" b="1">
                <a:latin typeface="Abadi"/>
              </a:rPr>
              <a:t>Rockwood Community Testing @ Latino Network</a:t>
            </a:r>
            <a:br>
              <a:rPr lang="en-US" sz="1800">
                <a:latin typeface="Abadi"/>
              </a:rPr>
            </a:br>
            <a:r>
              <a:rPr lang="en-US" sz="1800">
                <a:latin typeface="Abadi"/>
              </a:rPr>
              <a:t>312 SE 165th Ave. Portland </a:t>
            </a:r>
            <a:br>
              <a:rPr lang="en-US" sz="1800">
                <a:latin typeface="Abadi"/>
              </a:rPr>
            </a:br>
            <a:r>
              <a:rPr lang="en-US" sz="1800">
                <a:latin typeface="Abadi"/>
              </a:rPr>
              <a:t>Saturdays, 9:00 am - 3:45 pm </a:t>
            </a:r>
            <a:r>
              <a:rPr lang="en-US" sz="1800">
                <a:solidFill>
                  <a:srgbClr val="FF0000"/>
                </a:solidFill>
                <a:latin typeface="Abadi"/>
                <a:ea typeface="+mn-lt"/>
                <a:cs typeface="+mn-lt"/>
              </a:rPr>
              <a:t>Sábado 9:00 am-3:45 pm</a:t>
            </a:r>
            <a:endParaRPr lang="en-US" sz="1800">
              <a:solidFill>
                <a:srgbClr val="FF0000"/>
              </a:solidFill>
              <a:latin typeface="Abadi"/>
              <a:cs typeface="Calibri"/>
            </a:endParaRPr>
          </a:p>
          <a:p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372631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A58DB89-8F4B-4B8C-A571-737CABD81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Holiday Supports</a:t>
            </a:r>
            <a:br>
              <a:rPr lang="en-US" sz="4000">
                <a:solidFill>
                  <a:srgbClr val="FFFFFF"/>
                </a:solidFill>
              </a:rPr>
            </a:br>
            <a:r>
              <a:rPr lang="en-US" sz="4000" err="1">
                <a:solidFill>
                  <a:srgbClr val="FF0000"/>
                </a:solidFill>
                <a:ea typeface="+mj-lt"/>
                <a:cs typeface="+mj-lt"/>
              </a:rPr>
              <a:t>Soportes</a:t>
            </a:r>
            <a:r>
              <a:rPr lang="en-US" sz="4000">
                <a:solidFill>
                  <a:srgbClr val="FF0000"/>
                </a:solidFill>
                <a:ea typeface="+mj-lt"/>
                <a:cs typeface="+mj-lt"/>
              </a:rPr>
              <a:t> </a:t>
            </a:r>
            <a:r>
              <a:rPr lang="en-US" sz="4000" err="1">
                <a:solidFill>
                  <a:srgbClr val="FF0000"/>
                </a:solidFill>
                <a:ea typeface="+mj-lt"/>
                <a:cs typeface="+mj-lt"/>
              </a:rPr>
              <a:t>navideños</a:t>
            </a:r>
            <a:endParaRPr lang="en-US" sz="4000" err="1">
              <a:solidFill>
                <a:srgbClr val="FF0000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52AFE-0A77-4556-B0F8-57305D07C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1800" b="1" dirty="0">
                <a:latin typeface="Abadi"/>
              </a:rPr>
              <a:t>Toy and Joy :Toy Request Line: 503-231-8697 (November/December Only)</a:t>
            </a:r>
            <a:r>
              <a:rPr lang="en-US" sz="1800" b="1" dirty="0">
                <a:solidFill>
                  <a:srgbClr val="FF0000"/>
                </a:solidFill>
                <a:latin typeface="Abadi"/>
              </a:rPr>
              <a:t>( </a:t>
            </a:r>
            <a:r>
              <a:rPr lang="en-US" sz="1800" b="1" dirty="0" err="1">
                <a:solidFill>
                  <a:srgbClr val="FF0000"/>
                </a:solidFill>
                <a:latin typeface="Abadi"/>
                <a:ea typeface="+mn-lt"/>
                <a:cs typeface="+mn-lt"/>
              </a:rPr>
              <a:t>Sólo</a:t>
            </a:r>
            <a:r>
              <a:rPr lang="en-US" sz="1800" b="1" dirty="0">
                <a:solidFill>
                  <a:srgbClr val="FF0000"/>
                </a:solidFill>
                <a:latin typeface="Abadi"/>
                <a:ea typeface="+mn-lt"/>
                <a:cs typeface="+mn-lt"/>
              </a:rPr>
              <a:t> </a:t>
            </a:r>
            <a:r>
              <a:rPr lang="en-US" sz="1800" b="1" dirty="0" err="1">
                <a:solidFill>
                  <a:srgbClr val="FF0000"/>
                </a:solidFill>
                <a:latin typeface="Abadi"/>
                <a:ea typeface="+mn-lt"/>
                <a:cs typeface="+mn-lt"/>
              </a:rPr>
              <a:t>Noviembre</a:t>
            </a:r>
            <a:r>
              <a:rPr lang="en-US" sz="1800" b="1" dirty="0">
                <a:solidFill>
                  <a:srgbClr val="FF0000"/>
                </a:solidFill>
                <a:latin typeface="Abadi"/>
                <a:ea typeface="+mn-lt"/>
                <a:cs typeface="+mn-lt"/>
              </a:rPr>
              <a:t>/</a:t>
            </a:r>
            <a:r>
              <a:rPr lang="en-US" sz="1800" b="1" dirty="0" err="1">
                <a:solidFill>
                  <a:srgbClr val="FF0000"/>
                </a:solidFill>
                <a:latin typeface="Abadi"/>
                <a:ea typeface="+mn-lt"/>
                <a:cs typeface="+mn-lt"/>
              </a:rPr>
              <a:t>Diciembre</a:t>
            </a:r>
            <a:r>
              <a:rPr lang="en-US" sz="1800" b="1" dirty="0">
                <a:solidFill>
                  <a:srgbClr val="FF0000"/>
                </a:solidFill>
                <a:latin typeface="Abadi"/>
                <a:ea typeface="+mn-lt"/>
                <a:cs typeface="+mn-lt"/>
              </a:rPr>
              <a:t>)</a:t>
            </a:r>
            <a:endParaRPr lang="en-US" sz="1800" b="1" dirty="0">
              <a:solidFill>
                <a:srgbClr val="FF0000"/>
              </a:solidFill>
              <a:latin typeface="Abadi"/>
              <a:cs typeface="Calibri"/>
            </a:endParaRPr>
          </a:p>
          <a:p>
            <a:pPr marL="0" indent="0">
              <a:buNone/>
            </a:pPr>
            <a:endParaRPr lang="en-US" sz="1800" b="1">
              <a:latin typeface="Abadi"/>
              <a:cs typeface="Calibri"/>
            </a:endParaRPr>
          </a:p>
          <a:p>
            <a:r>
              <a:rPr lang="en-US" sz="1800" b="1" dirty="0">
                <a:latin typeface="Abadi"/>
              </a:rPr>
              <a:t>211: Families can call 866-698-6155 for resources. This is a free service and Portland Oregon area residents can learn about services in the entire region.</a:t>
            </a:r>
            <a:endParaRPr lang="en-US" sz="1800" b="1" dirty="0">
              <a:latin typeface="Abad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Abadi"/>
                <a:ea typeface="+mn-lt"/>
                <a:cs typeface="+mn-lt"/>
              </a:rPr>
              <a:t>Las </a:t>
            </a:r>
            <a:r>
              <a:rPr lang="en-US" sz="1800" b="1" dirty="0" err="1">
                <a:solidFill>
                  <a:srgbClr val="FF0000"/>
                </a:solidFill>
                <a:latin typeface="Abadi"/>
                <a:ea typeface="+mn-lt"/>
                <a:cs typeface="+mn-lt"/>
              </a:rPr>
              <a:t>familias</a:t>
            </a:r>
            <a:r>
              <a:rPr lang="en-US" sz="1800" b="1" dirty="0">
                <a:solidFill>
                  <a:srgbClr val="FF0000"/>
                </a:solidFill>
                <a:latin typeface="Abadi"/>
                <a:ea typeface="+mn-lt"/>
                <a:cs typeface="+mn-lt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Abadi"/>
                <a:ea typeface="+mn-lt"/>
                <a:cs typeface="+mn-lt"/>
              </a:rPr>
              <a:t>pueden</a:t>
            </a:r>
            <a:r>
              <a:rPr lang="en-US" sz="1800" b="1" dirty="0">
                <a:solidFill>
                  <a:srgbClr val="FF0000"/>
                </a:solidFill>
                <a:latin typeface="Abadi"/>
                <a:ea typeface="+mn-lt"/>
                <a:cs typeface="+mn-lt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Abadi"/>
                <a:ea typeface="+mn-lt"/>
                <a:cs typeface="+mn-lt"/>
              </a:rPr>
              <a:t>llamar</a:t>
            </a:r>
            <a:r>
              <a:rPr lang="en-US" sz="1800" b="1" dirty="0">
                <a:solidFill>
                  <a:srgbClr val="FF0000"/>
                </a:solidFill>
                <a:latin typeface="Abadi"/>
                <a:ea typeface="+mn-lt"/>
                <a:cs typeface="+mn-lt"/>
              </a:rPr>
              <a:t> al 866-698-6155 para </a:t>
            </a:r>
            <a:r>
              <a:rPr lang="en-US" sz="1800" b="1" dirty="0" err="1">
                <a:solidFill>
                  <a:srgbClr val="FF0000"/>
                </a:solidFill>
                <a:latin typeface="Abadi"/>
                <a:ea typeface="+mn-lt"/>
                <a:cs typeface="+mn-lt"/>
              </a:rPr>
              <a:t>obtener</a:t>
            </a:r>
            <a:r>
              <a:rPr lang="en-US" sz="1800" b="1" dirty="0">
                <a:solidFill>
                  <a:srgbClr val="FF0000"/>
                </a:solidFill>
                <a:latin typeface="Abadi"/>
                <a:ea typeface="+mn-lt"/>
                <a:cs typeface="+mn-lt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Abadi"/>
                <a:ea typeface="+mn-lt"/>
                <a:cs typeface="+mn-lt"/>
              </a:rPr>
              <a:t>recursos</a:t>
            </a:r>
            <a:r>
              <a:rPr lang="en-US" sz="1800" b="1" dirty="0">
                <a:solidFill>
                  <a:srgbClr val="FF0000"/>
                </a:solidFill>
                <a:latin typeface="Abadi"/>
                <a:ea typeface="+mn-lt"/>
                <a:cs typeface="+mn-lt"/>
              </a:rPr>
              <a:t>. Este es un </a:t>
            </a:r>
            <a:r>
              <a:rPr lang="en-US" sz="1800" b="1" dirty="0" err="1">
                <a:solidFill>
                  <a:srgbClr val="FF0000"/>
                </a:solidFill>
                <a:latin typeface="Abadi"/>
                <a:ea typeface="+mn-lt"/>
                <a:cs typeface="+mn-lt"/>
              </a:rPr>
              <a:t>servicio</a:t>
            </a:r>
            <a:r>
              <a:rPr lang="en-US" sz="1800" b="1" dirty="0">
                <a:solidFill>
                  <a:srgbClr val="FF0000"/>
                </a:solidFill>
                <a:latin typeface="Abadi"/>
                <a:ea typeface="+mn-lt"/>
                <a:cs typeface="+mn-lt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Abadi"/>
                <a:ea typeface="+mn-lt"/>
                <a:cs typeface="+mn-lt"/>
              </a:rPr>
              <a:t>gratuito</a:t>
            </a:r>
            <a:r>
              <a:rPr lang="en-US" sz="1800" b="1" dirty="0">
                <a:solidFill>
                  <a:srgbClr val="FF0000"/>
                </a:solidFill>
                <a:latin typeface="Abadi"/>
                <a:ea typeface="+mn-lt"/>
                <a:cs typeface="+mn-lt"/>
              </a:rPr>
              <a:t> y los </a:t>
            </a:r>
            <a:r>
              <a:rPr lang="en-US" sz="1800" b="1" dirty="0" err="1">
                <a:solidFill>
                  <a:srgbClr val="FF0000"/>
                </a:solidFill>
                <a:latin typeface="Abadi"/>
                <a:ea typeface="+mn-lt"/>
                <a:cs typeface="+mn-lt"/>
              </a:rPr>
              <a:t>residentes</a:t>
            </a:r>
            <a:r>
              <a:rPr lang="en-US" sz="1800" b="1" dirty="0">
                <a:solidFill>
                  <a:srgbClr val="FF0000"/>
                </a:solidFill>
                <a:latin typeface="Abadi"/>
                <a:ea typeface="+mn-lt"/>
                <a:cs typeface="+mn-lt"/>
              </a:rPr>
              <a:t> del </a:t>
            </a:r>
            <a:r>
              <a:rPr lang="en-US" sz="1800" b="1" dirty="0" err="1">
                <a:solidFill>
                  <a:srgbClr val="FF0000"/>
                </a:solidFill>
                <a:latin typeface="Abadi"/>
                <a:ea typeface="+mn-lt"/>
                <a:cs typeface="+mn-lt"/>
              </a:rPr>
              <a:t>área</a:t>
            </a:r>
            <a:r>
              <a:rPr lang="en-US" sz="1800" b="1" dirty="0">
                <a:solidFill>
                  <a:srgbClr val="FF0000"/>
                </a:solidFill>
                <a:latin typeface="Abadi"/>
                <a:ea typeface="+mn-lt"/>
                <a:cs typeface="+mn-lt"/>
              </a:rPr>
              <a:t> de Portland Oregon </a:t>
            </a:r>
            <a:r>
              <a:rPr lang="en-US" sz="1800" b="1" dirty="0" err="1">
                <a:solidFill>
                  <a:srgbClr val="FF0000"/>
                </a:solidFill>
                <a:latin typeface="Abadi"/>
                <a:ea typeface="+mn-lt"/>
                <a:cs typeface="+mn-lt"/>
              </a:rPr>
              <a:t>pueden</a:t>
            </a:r>
            <a:r>
              <a:rPr lang="en-US" sz="1800" b="1" dirty="0">
                <a:solidFill>
                  <a:srgbClr val="FF0000"/>
                </a:solidFill>
                <a:latin typeface="Abadi"/>
                <a:ea typeface="+mn-lt"/>
                <a:cs typeface="+mn-lt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Abadi"/>
                <a:ea typeface="+mn-lt"/>
                <a:cs typeface="+mn-lt"/>
              </a:rPr>
              <a:t>aprender</a:t>
            </a:r>
            <a:r>
              <a:rPr lang="en-US" sz="1800" b="1" dirty="0">
                <a:solidFill>
                  <a:srgbClr val="FF0000"/>
                </a:solidFill>
                <a:latin typeface="Abadi"/>
                <a:ea typeface="+mn-lt"/>
                <a:cs typeface="+mn-lt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Abadi"/>
                <a:ea typeface="+mn-lt"/>
                <a:cs typeface="+mn-lt"/>
              </a:rPr>
              <a:t>acerca</a:t>
            </a:r>
            <a:r>
              <a:rPr lang="en-US" sz="1800" b="1" dirty="0">
                <a:solidFill>
                  <a:srgbClr val="FF0000"/>
                </a:solidFill>
                <a:latin typeface="Abadi"/>
                <a:ea typeface="+mn-lt"/>
                <a:cs typeface="+mn-lt"/>
              </a:rPr>
              <a:t> de los </a:t>
            </a:r>
            <a:r>
              <a:rPr lang="en-US" sz="1800" b="1" dirty="0" err="1">
                <a:solidFill>
                  <a:srgbClr val="FF0000"/>
                </a:solidFill>
                <a:latin typeface="Abadi"/>
                <a:ea typeface="+mn-lt"/>
                <a:cs typeface="+mn-lt"/>
              </a:rPr>
              <a:t>servicios</a:t>
            </a:r>
            <a:r>
              <a:rPr lang="en-US" sz="1800" b="1" dirty="0">
                <a:solidFill>
                  <a:srgbClr val="FF0000"/>
                </a:solidFill>
                <a:latin typeface="Abadi"/>
                <a:ea typeface="+mn-lt"/>
                <a:cs typeface="+mn-lt"/>
              </a:rPr>
              <a:t> en </a:t>
            </a:r>
            <a:r>
              <a:rPr lang="en-US" sz="1800" b="1" dirty="0" err="1">
                <a:solidFill>
                  <a:srgbClr val="FF0000"/>
                </a:solidFill>
                <a:latin typeface="Abadi"/>
                <a:ea typeface="+mn-lt"/>
                <a:cs typeface="+mn-lt"/>
              </a:rPr>
              <a:t>toda</a:t>
            </a:r>
            <a:r>
              <a:rPr lang="en-US" sz="1800" b="1" dirty="0">
                <a:solidFill>
                  <a:srgbClr val="FF0000"/>
                </a:solidFill>
                <a:latin typeface="Abadi"/>
                <a:ea typeface="+mn-lt"/>
                <a:cs typeface="+mn-lt"/>
              </a:rPr>
              <a:t> la </a:t>
            </a:r>
            <a:r>
              <a:rPr lang="en-US" sz="1800" b="1" dirty="0" err="1">
                <a:solidFill>
                  <a:srgbClr val="FF0000"/>
                </a:solidFill>
                <a:latin typeface="Abadi"/>
                <a:ea typeface="+mn-lt"/>
                <a:cs typeface="+mn-lt"/>
              </a:rPr>
              <a:t>región</a:t>
            </a:r>
            <a:r>
              <a:rPr lang="en-US" sz="1800" b="1" dirty="0">
                <a:solidFill>
                  <a:srgbClr val="FF0000"/>
                </a:solidFill>
                <a:latin typeface="Abadi"/>
                <a:ea typeface="+mn-lt"/>
                <a:cs typeface="+mn-lt"/>
              </a:rPr>
              <a:t>.</a:t>
            </a:r>
            <a:endParaRPr lang="en-US" sz="1800" b="1" dirty="0">
              <a:solidFill>
                <a:srgbClr val="FF0000"/>
              </a:solidFill>
              <a:latin typeface="Abadi"/>
              <a:cs typeface="Calibri"/>
            </a:endParaRPr>
          </a:p>
          <a:p>
            <a:pPr marL="0" indent="0">
              <a:buNone/>
            </a:pPr>
            <a:endParaRPr lang="en-US" sz="1800" b="1">
              <a:latin typeface="Abadi"/>
              <a:cs typeface="Calibri"/>
            </a:endParaRPr>
          </a:p>
          <a:p>
            <a:r>
              <a:rPr lang="en-US" sz="1800" b="1" dirty="0">
                <a:latin typeface="Abadi"/>
              </a:rPr>
              <a:t>The Salvation Army Gresham Corps:</a:t>
            </a:r>
            <a:endParaRPr lang="en-US" sz="1800" b="1" dirty="0">
              <a:latin typeface="Abad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latin typeface="Abadi"/>
              </a:rPr>
              <a:t>473 SE 194th Ave, Portland, OR 97233</a:t>
            </a:r>
            <a:endParaRPr lang="en-US" sz="1800" b="1" dirty="0">
              <a:latin typeface="Abad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latin typeface="Abadi"/>
              </a:rPr>
              <a:t>Phone: (503) 661-8972</a:t>
            </a:r>
            <a:endParaRPr lang="en-US" sz="1800" b="1" dirty="0">
              <a:latin typeface="Abad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latin typeface="Abadi"/>
              </a:rPr>
              <a:t>Email: shoshannah.ruwethin@usw.salvationarmy.org </a:t>
            </a:r>
            <a:endParaRPr lang="en-US" sz="1800" b="1" dirty="0">
              <a:latin typeface="Abadi"/>
              <a:cs typeface="Calibri"/>
            </a:endParaRPr>
          </a:p>
          <a:p>
            <a:pPr marL="0" indent="0">
              <a:buNone/>
            </a:pPr>
            <a:endParaRPr lang="en-US" sz="1800" b="1">
              <a:latin typeface="Abadi"/>
              <a:cs typeface="Calibri"/>
            </a:endParaRPr>
          </a:p>
          <a:p>
            <a:pPr marL="0" indent="0">
              <a:buNone/>
            </a:pPr>
            <a:endParaRPr lang="en-US" sz="1800" b="1" dirty="0">
              <a:latin typeface="Abadi"/>
              <a:cs typeface="Calibri"/>
            </a:endParaRPr>
          </a:p>
          <a:p>
            <a:endParaRPr lang="en-US" sz="16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231001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DarkSeedLeftStep">
      <a:dk1>
        <a:srgbClr val="000000"/>
      </a:dk1>
      <a:lt1>
        <a:srgbClr val="FFFFFF"/>
      </a:lt1>
      <a:dk2>
        <a:srgbClr val="232B3D"/>
      </a:dk2>
      <a:lt2>
        <a:srgbClr val="E2E8E2"/>
      </a:lt2>
      <a:accent1>
        <a:srgbClr val="CD43CA"/>
      </a:accent1>
      <a:accent2>
        <a:srgbClr val="8431BB"/>
      </a:accent2>
      <a:accent3>
        <a:srgbClr val="5C43CD"/>
      </a:accent3>
      <a:accent4>
        <a:srgbClr val="3151BB"/>
      </a:accent4>
      <a:accent5>
        <a:srgbClr val="439CCD"/>
      </a:accent5>
      <a:accent6>
        <a:srgbClr val="30B6AD"/>
      </a:accent6>
      <a:hlink>
        <a:srgbClr val="3F7DBF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JuxtaposeVTI</vt:lpstr>
      <vt:lpstr>Office Theme</vt:lpstr>
      <vt:lpstr>Hartley Family Resources</vt:lpstr>
      <vt:lpstr>Food and Household Needs</vt:lpstr>
      <vt:lpstr>Healthcare</vt:lpstr>
      <vt:lpstr>Healthcare</vt:lpstr>
      <vt:lpstr>COVID Testing Locations and Hours</vt:lpstr>
      <vt:lpstr>Holiday Supports Soportes navideños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149</cp:revision>
  <dcterms:created xsi:type="dcterms:W3CDTF">2020-11-23T17:28:46Z</dcterms:created>
  <dcterms:modified xsi:type="dcterms:W3CDTF">2020-11-23T17:53:53Z</dcterms:modified>
</cp:coreProperties>
</file>