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712" r:id="rId5"/>
  </p:sldMasterIdLst>
  <p:notesMasterIdLst>
    <p:notesMasterId r:id="rId15"/>
  </p:notesMasterIdLst>
  <p:sldIdLst>
    <p:sldId id="268" r:id="rId6"/>
    <p:sldId id="350" r:id="rId7"/>
    <p:sldId id="351" r:id="rId8"/>
    <p:sldId id="279" r:id="rId9"/>
    <p:sldId id="352" r:id="rId10"/>
    <p:sldId id="273" r:id="rId11"/>
    <p:sldId id="347" r:id="rId12"/>
    <p:sldId id="275" r:id="rId13"/>
    <p:sldId id="297" r:id="rId14"/>
  </p:sldIdLst>
  <p:sldSz cx="9144000" cy="5143500" type="screen16x9"/>
  <p:notesSz cx="51435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5AE700-0A3C-AE98-785E-3BC50DC4FC51}" name="Teri Pitts" initials="TP" userId="S::tpitts@rsd7.net::7abb21e8-39c5-42c4-8b9a-8a5d96896057" providerId="AD"/>
  <p188:author id="{CBBD53D6-2631-4A96-22CA-D55D9E1F95F6}" name="Rachel Aazzerah" initials="RA" userId="S::raazzerah@rsd7.net::4a2b9b47-214f-42b2-92d4-26252e7a88e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F7049"/>
    <a:srgbClr val="008000"/>
    <a:srgbClr val="EFF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6D5B14-D22B-4CA6-93EE-9E386ED7CFF8}" v="3" dt="2023-10-25T23:32:44.48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00" y="5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een Barreras-Brown" userId="S::kbarrerasbrown@rsd7.net::e93a50b4-5554-4772-8446-5d3b386d10c9" providerId="AD" clId="Web-{497CF6C8-5740-E08C-CE33-DAB0AA70A1B2}"/>
    <pc:docChg chg="sldOrd">
      <pc:chgData name="Koreen Barreras-Brown" userId="S::kbarrerasbrown@rsd7.net::e93a50b4-5554-4772-8446-5d3b386d10c9" providerId="AD" clId="Web-{497CF6C8-5740-E08C-CE33-DAB0AA70A1B2}" dt="2023-10-10T22:04:11.513" v="1"/>
      <pc:docMkLst>
        <pc:docMk/>
      </pc:docMkLst>
      <pc:sldChg chg="ord">
        <pc:chgData name="Koreen Barreras-Brown" userId="S::kbarrerasbrown@rsd7.net::e93a50b4-5554-4772-8446-5d3b386d10c9" providerId="AD" clId="Web-{497CF6C8-5740-E08C-CE33-DAB0AA70A1B2}" dt="2023-10-10T22:04:11.513" v="1"/>
        <pc:sldMkLst>
          <pc:docMk/>
          <pc:sldMk cId="2955009506" sldId="297"/>
        </pc:sldMkLst>
      </pc:sldChg>
    </pc:docChg>
  </pc:docChgLst>
  <pc:docChgLst>
    <pc:chgData name="Rachel Aazzerah" userId="S::raazzerah@rsd7.net::4a2b9b47-214f-42b2-92d4-26252e7a88eb" providerId="AD" clId="Web-{E5681ABB-2C10-D2A7-D122-336E196BF2E3}"/>
    <pc:docChg chg="modSld">
      <pc:chgData name="Rachel Aazzerah" userId="S::raazzerah@rsd7.net::4a2b9b47-214f-42b2-92d4-26252e7a88eb" providerId="AD" clId="Web-{E5681ABB-2C10-D2A7-D122-336E196BF2E3}" dt="2023-10-10T17:31:41.466" v="1163" actId="1076"/>
      <pc:docMkLst>
        <pc:docMk/>
      </pc:docMkLst>
      <pc:sldChg chg="modSp">
        <pc:chgData name="Rachel Aazzerah" userId="S::raazzerah@rsd7.net::4a2b9b47-214f-42b2-92d4-26252e7a88eb" providerId="AD" clId="Web-{E5681ABB-2C10-D2A7-D122-336E196BF2E3}" dt="2023-10-10T17:31:22.278" v="1162" actId="1076"/>
        <pc:sldMkLst>
          <pc:docMk/>
          <pc:sldMk cId="0" sldId="273"/>
        </pc:sldMkLst>
        <pc:spChg chg="mod">
          <ac:chgData name="Rachel Aazzerah" userId="S::raazzerah@rsd7.net::4a2b9b47-214f-42b2-92d4-26252e7a88eb" providerId="AD" clId="Web-{E5681ABB-2C10-D2A7-D122-336E196BF2E3}" dt="2023-10-10T16:35:06.719" v="24" actId="20577"/>
          <ac:spMkLst>
            <pc:docMk/>
            <pc:sldMk cId="0" sldId="273"/>
            <ac:spMk id="674" creationId="{00000000-0000-0000-0000-000000000000}"/>
          </ac:spMkLst>
        </pc:spChg>
        <pc:spChg chg="mod">
          <ac:chgData name="Rachel Aazzerah" userId="S::raazzerah@rsd7.net::4a2b9b47-214f-42b2-92d4-26252e7a88eb" providerId="AD" clId="Web-{E5681ABB-2C10-D2A7-D122-336E196BF2E3}" dt="2023-10-10T17:31:22.278" v="1162" actId="1076"/>
          <ac:spMkLst>
            <pc:docMk/>
            <pc:sldMk cId="0" sldId="273"/>
            <ac:spMk id="675" creationId="{00000000-0000-0000-0000-000000000000}"/>
          </ac:spMkLst>
        </pc:spChg>
      </pc:sldChg>
      <pc:sldChg chg="delSp modSp mod modClrScheme chgLayout">
        <pc:chgData name="Rachel Aazzerah" userId="S::raazzerah@rsd7.net::4a2b9b47-214f-42b2-92d4-26252e7a88eb" providerId="AD" clId="Web-{E5681ABB-2C10-D2A7-D122-336E196BF2E3}" dt="2023-10-10T17:31:41.466" v="1163" actId="1076"/>
        <pc:sldMkLst>
          <pc:docMk/>
          <pc:sldMk cId="2893389160" sldId="275"/>
        </pc:sldMkLst>
        <pc:spChg chg="del">
          <ac:chgData name="Rachel Aazzerah" userId="S::raazzerah@rsd7.net::4a2b9b47-214f-42b2-92d4-26252e7a88eb" providerId="AD" clId="Web-{E5681ABB-2C10-D2A7-D122-336E196BF2E3}" dt="2023-10-10T16:35:28.455" v="26"/>
          <ac:spMkLst>
            <pc:docMk/>
            <pc:sldMk cId="2893389160" sldId="275"/>
            <ac:spMk id="3" creationId="{0DECA04E-5C15-861A-259F-013DD8A753D5}"/>
          </ac:spMkLst>
        </pc:spChg>
        <pc:spChg chg="mod ord">
          <ac:chgData name="Rachel Aazzerah" userId="S::raazzerah@rsd7.net::4a2b9b47-214f-42b2-92d4-26252e7a88eb" providerId="AD" clId="Web-{E5681ABB-2C10-D2A7-D122-336E196BF2E3}" dt="2023-10-10T16:36:49.960" v="40" actId="20577"/>
          <ac:spMkLst>
            <pc:docMk/>
            <pc:sldMk cId="2893389160" sldId="275"/>
            <ac:spMk id="5" creationId="{00000000-0000-0000-0000-000000000000}"/>
          </ac:spMkLst>
        </pc:spChg>
        <pc:spChg chg="mod ord">
          <ac:chgData name="Rachel Aazzerah" userId="S::raazzerah@rsd7.net::4a2b9b47-214f-42b2-92d4-26252e7a88eb" providerId="AD" clId="Web-{E5681ABB-2C10-D2A7-D122-336E196BF2E3}" dt="2023-10-10T17:31:41.466" v="1163" actId="1076"/>
          <ac:spMkLst>
            <pc:docMk/>
            <pc:sldMk cId="2893389160" sldId="275"/>
            <ac:spMk id="6" creationId="{00000000-0000-0000-0000-000000000000}"/>
          </ac:spMkLst>
        </pc:spChg>
      </pc:sldChg>
      <pc:sldChg chg="modSp">
        <pc:chgData name="Rachel Aazzerah" userId="S::raazzerah@rsd7.net::4a2b9b47-214f-42b2-92d4-26252e7a88eb" providerId="AD" clId="Web-{E5681ABB-2C10-D2A7-D122-336E196BF2E3}" dt="2023-10-10T16:34:24.670" v="21" actId="1076"/>
        <pc:sldMkLst>
          <pc:docMk/>
          <pc:sldMk cId="1532538060" sldId="279"/>
        </pc:sldMkLst>
        <pc:spChg chg="mod">
          <ac:chgData name="Rachel Aazzerah" userId="S::raazzerah@rsd7.net::4a2b9b47-214f-42b2-92d4-26252e7a88eb" providerId="AD" clId="Web-{E5681ABB-2C10-D2A7-D122-336E196BF2E3}" dt="2023-10-10T16:34:24.670" v="21" actId="1076"/>
          <ac:spMkLst>
            <pc:docMk/>
            <pc:sldMk cId="1532538060" sldId="279"/>
            <ac:spMk id="2" creationId="{BBE56EF6-E50A-3C60-3DE6-D0BF03F59458}"/>
          </ac:spMkLst>
        </pc:spChg>
      </pc:sldChg>
    </pc:docChg>
  </pc:docChgLst>
  <pc:docChgLst>
    <pc:chgData name="Michael LaClair" userId="S::mlaclair@rsd7.net::d7b21e42-56fa-4e59-a3d6-1b9e4414d6fd" providerId="AD" clId="Web-{9EE5FD59-A685-AE1B-6144-0354536F6860}"/>
    <pc:docChg chg="modSld">
      <pc:chgData name="Michael LaClair" userId="S::mlaclair@rsd7.net::d7b21e42-56fa-4e59-a3d6-1b9e4414d6fd" providerId="AD" clId="Web-{9EE5FD59-A685-AE1B-6144-0354536F6860}" dt="2023-10-09T19:09:35.554" v="7" actId="20577"/>
      <pc:docMkLst>
        <pc:docMk/>
      </pc:docMkLst>
    </pc:docChg>
  </pc:docChgLst>
  <pc:docChgLst>
    <pc:chgData name="Rachel Aazzerah" userId="4a2b9b47-214f-42b2-92d4-26252e7a88eb" providerId="ADAL" clId="{7D6D5B14-D22B-4CA6-93EE-9E386ED7CFF8}"/>
    <pc:docChg chg="modSld modNotesMaster">
      <pc:chgData name="Rachel Aazzerah" userId="4a2b9b47-214f-42b2-92d4-26252e7a88eb" providerId="ADAL" clId="{7D6D5B14-D22B-4CA6-93EE-9E386ED7CFF8}" dt="2023-10-25T23:32:44.484" v="2"/>
      <pc:docMkLst>
        <pc:docMk/>
      </pc:docMkLst>
      <pc:sldChg chg="modNotes">
        <pc:chgData name="Rachel Aazzerah" userId="4a2b9b47-214f-42b2-92d4-26252e7a88eb" providerId="ADAL" clId="{7D6D5B14-D22B-4CA6-93EE-9E386ED7CFF8}" dt="2023-10-25T23:32:44.484" v="2"/>
        <pc:sldMkLst>
          <pc:docMk/>
          <pc:sldMk cId="0" sldId="273"/>
        </pc:sldMkLst>
      </pc:sldChg>
      <pc:sldChg chg="modNotes">
        <pc:chgData name="Rachel Aazzerah" userId="4a2b9b47-214f-42b2-92d4-26252e7a88eb" providerId="ADAL" clId="{7D6D5B14-D22B-4CA6-93EE-9E386ED7CFF8}" dt="2023-10-25T23:32:44.484" v="2"/>
        <pc:sldMkLst>
          <pc:docMk/>
          <pc:sldMk cId="2893389160" sldId="275"/>
        </pc:sldMkLst>
      </pc:sldChg>
      <pc:sldChg chg="modNotes">
        <pc:chgData name="Rachel Aazzerah" userId="4a2b9b47-214f-42b2-92d4-26252e7a88eb" providerId="ADAL" clId="{7D6D5B14-D22B-4CA6-93EE-9E386ED7CFF8}" dt="2023-10-25T23:32:44.484" v="2"/>
        <pc:sldMkLst>
          <pc:docMk/>
          <pc:sldMk cId="2955009506" sldId="297"/>
        </pc:sldMkLst>
      </pc:sldChg>
      <pc:sldChg chg="modNotes">
        <pc:chgData name="Rachel Aazzerah" userId="4a2b9b47-214f-42b2-92d4-26252e7a88eb" providerId="ADAL" clId="{7D6D5B14-D22B-4CA6-93EE-9E386ED7CFF8}" dt="2023-10-25T23:32:44.484" v="2"/>
        <pc:sldMkLst>
          <pc:docMk/>
          <pc:sldMk cId="2276705055" sldId="350"/>
        </pc:sldMkLst>
      </pc:sldChg>
      <pc:sldChg chg="modNotes">
        <pc:chgData name="Rachel Aazzerah" userId="4a2b9b47-214f-42b2-92d4-26252e7a88eb" providerId="ADAL" clId="{7D6D5B14-D22B-4CA6-93EE-9E386ED7CFF8}" dt="2023-10-25T23:32:44.484" v="2"/>
        <pc:sldMkLst>
          <pc:docMk/>
          <pc:sldMk cId="141371780" sldId="351"/>
        </pc:sldMkLst>
      </pc:sldChg>
    </pc:docChg>
  </pc:docChgLst>
  <pc:docChgLst>
    <pc:chgData name="Rachel Aazzerah" userId="S::raazzerah@rsd7.net::4a2b9b47-214f-42b2-92d4-26252e7a88eb" providerId="AD" clId="Web-{E3D1BCC2-4678-7760-9087-E1F45B8B88B1}"/>
    <pc:docChg chg="modSld">
      <pc:chgData name="Rachel Aazzerah" userId="S::raazzerah@rsd7.net::4a2b9b47-214f-42b2-92d4-26252e7a88eb" providerId="AD" clId="Web-{E3D1BCC2-4678-7760-9087-E1F45B8B88B1}" dt="2023-10-24T20:34:15.052" v="135"/>
      <pc:docMkLst>
        <pc:docMk/>
      </pc:docMkLst>
      <pc:sldChg chg="modNotes">
        <pc:chgData name="Rachel Aazzerah" userId="S::raazzerah@rsd7.net::4a2b9b47-214f-42b2-92d4-26252e7a88eb" providerId="AD" clId="Web-{E3D1BCC2-4678-7760-9087-E1F45B8B88B1}" dt="2023-10-24T20:32:17.080" v="78"/>
        <pc:sldMkLst>
          <pc:docMk/>
          <pc:sldMk cId="0" sldId="273"/>
        </pc:sldMkLst>
      </pc:sldChg>
      <pc:sldChg chg="modNotes">
        <pc:chgData name="Rachel Aazzerah" userId="S::raazzerah@rsd7.net::4a2b9b47-214f-42b2-92d4-26252e7a88eb" providerId="AD" clId="Web-{E3D1BCC2-4678-7760-9087-E1F45B8B88B1}" dt="2023-10-24T20:34:15.052" v="135"/>
        <pc:sldMkLst>
          <pc:docMk/>
          <pc:sldMk cId="2893389160" sldId="275"/>
        </pc:sldMkLst>
      </pc:sldChg>
      <pc:sldChg chg="modNotes">
        <pc:chgData name="Rachel Aazzerah" userId="S::raazzerah@rsd7.net::4a2b9b47-214f-42b2-92d4-26252e7a88eb" providerId="AD" clId="Web-{E3D1BCC2-4678-7760-9087-E1F45B8B88B1}" dt="2023-10-24T20:30:26.732" v="10"/>
        <pc:sldMkLst>
          <pc:docMk/>
          <pc:sldMk cId="2276705055" sldId="350"/>
        </pc:sldMkLst>
      </pc:sldChg>
      <pc:sldChg chg="modNotes">
        <pc:chgData name="Rachel Aazzerah" userId="S::raazzerah@rsd7.net::4a2b9b47-214f-42b2-92d4-26252e7a88eb" providerId="AD" clId="Web-{E3D1BCC2-4678-7760-9087-E1F45B8B88B1}" dt="2023-10-24T20:30:50.952" v="13"/>
        <pc:sldMkLst>
          <pc:docMk/>
          <pc:sldMk cId="141371780" sldId="351"/>
        </pc:sldMkLst>
      </pc:sldChg>
      <pc:sldChg chg="modNotes">
        <pc:chgData name="Rachel Aazzerah" userId="S::raazzerah@rsd7.net::4a2b9b47-214f-42b2-92d4-26252e7a88eb" providerId="AD" clId="Web-{E3D1BCC2-4678-7760-9087-E1F45B8B88B1}" dt="2023-10-24T20:32:10.001" v="77"/>
        <pc:sldMkLst>
          <pc:docMk/>
          <pc:sldMk cId="3826369860" sldId="352"/>
        </pc:sldMkLst>
      </pc:sldChg>
    </pc:docChg>
  </pc:docChgLst>
  <pc:docChgLst>
    <pc:chgData name="Rachel Aazzerah" userId="S::raazzerah@rsd7.net::4a2b9b47-214f-42b2-92d4-26252e7a88eb" providerId="AD" clId="Web-{7AF95ACE-71E8-A33E-426E-C05D1F9539CB}"/>
    <pc:docChg chg="modSld sldOrd">
      <pc:chgData name="Rachel Aazzerah" userId="S::raazzerah@rsd7.net::4a2b9b47-214f-42b2-92d4-26252e7a88eb" providerId="AD" clId="Web-{7AF95ACE-71E8-A33E-426E-C05D1F9539CB}" dt="2023-10-24T22:14:57.130" v="153"/>
      <pc:docMkLst>
        <pc:docMk/>
      </pc:docMkLst>
      <pc:sldChg chg="modNotes">
        <pc:chgData name="Rachel Aazzerah" userId="S::raazzerah@rsd7.net::4a2b9b47-214f-42b2-92d4-26252e7a88eb" providerId="AD" clId="Web-{7AF95ACE-71E8-A33E-426E-C05D1F9539CB}" dt="2023-10-24T22:08:45.338" v="48"/>
        <pc:sldMkLst>
          <pc:docMk/>
          <pc:sldMk cId="0" sldId="273"/>
        </pc:sldMkLst>
      </pc:sldChg>
      <pc:sldChg chg="modNotes">
        <pc:chgData name="Rachel Aazzerah" userId="S::raazzerah@rsd7.net::4a2b9b47-214f-42b2-92d4-26252e7a88eb" providerId="AD" clId="Web-{7AF95ACE-71E8-A33E-426E-C05D1F9539CB}" dt="2023-10-24T22:09:11.823" v="53"/>
        <pc:sldMkLst>
          <pc:docMk/>
          <pc:sldMk cId="2893389160" sldId="275"/>
        </pc:sldMkLst>
      </pc:sldChg>
      <pc:sldChg chg="ord modNotes">
        <pc:chgData name="Rachel Aazzerah" userId="S::raazzerah@rsd7.net::4a2b9b47-214f-42b2-92d4-26252e7a88eb" providerId="AD" clId="Web-{7AF95ACE-71E8-A33E-426E-C05D1F9539CB}" dt="2023-10-24T22:09:28.448" v="54"/>
        <pc:sldMkLst>
          <pc:docMk/>
          <pc:sldMk cId="3132872512" sldId="347"/>
        </pc:sldMkLst>
      </pc:sldChg>
      <pc:sldChg chg="modNotes">
        <pc:chgData name="Rachel Aazzerah" userId="S::raazzerah@rsd7.net::4a2b9b47-214f-42b2-92d4-26252e7a88eb" providerId="AD" clId="Web-{7AF95ACE-71E8-A33E-426E-C05D1F9539CB}" dt="2023-10-24T22:12:36.407" v="128"/>
        <pc:sldMkLst>
          <pc:docMk/>
          <pc:sldMk cId="2276705055" sldId="350"/>
        </pc:sldMkLst>
      </pc:sldChg>
      <pc:sldChg chg="modNotes">
        <pc:chgData name="Rachel Aazzerah" userId="S::raazzerah@rsd7.net::4a2b9b47-214f-42b2-92d4-26252e7a88eb" providerId="AD" clId="Web-{7AF95ACE-71E8-A33E-426E-C05D1F9539CB}" dt="2023-10-24T22:12:55.126" v="129"/>
        <pc:sldMkLst>
          <pc:docMk/>
          <pc:sldMk cId="141371780" sldId="351"/>
        </pc:sldMkLst>
      </pc:sldChg>
      <pc:sldChg chg="modNotes">
        <pc:chgData name="Rachel Aazzerah" userId="S::raazzerah@rsd7.net::4a2b9b47-214f-42b2-92d4-26252e7a88eb" providerId="AD" clId="Web-{7AF95ACE-71E8-A33E-426E-C05D1F9539CB}" dt="2023-10-24T22:14:57.130" v="153"/>
        <pc:sldMkLst>
          <pc:docMk/>
          <pc:sldMk cId="3826369860" sldId="352"/>
        </pc:sldMkLst>
      </pc:sldChg>
    </pc:docChg>
  </pc:docChgLst>
  <pc:docChgLst>
    <pc:chgData name="Rachel Aazzerah" userId="S::raazzerah@rsd7.net::4a2b9b47-214f-42b2-92d4-26252e7a88eb" providerId="AD" clId="Web-{188FBD87-6D9B-E0DF-5C47-8ACDAACC03D6}"/>
    <pc:docChg chg="modSld">
      <pc:chgData name="Rachel Aazzerah" userId="S::raazzerah@rsd7.net::4a2b9b47-214f-42b2-92d4-26252e7a88eb" providerId="AD" clId="Web-{188FBD87-6D9B-E0DF-5C47-8ACDAACC03D6}" dt="2023-10-10T20:50:10.560" v="1" actId="1076"/>
      <pc:docMkLst>
        <pc:docMk/>
      </pc:docMkLst>
    </pc:docChg>
  </pc:docChgLst>
  <pc:docChgLst>
    <pc:chgData name="Rachel Aazzerah" userId="S::raazzerah@rsd7.net::4a2b9b47-214f-42b2-92d4-26252e7a88eb" providerId="AD" clId="Web-{F9285087-2029-126A-905B-E3A1EFCDE654}"/>
    <pc:docChg chg="addSld delSld modSld">
      <pc:chgData name="Rachel Aazzerah" userId="S::raazzerah@rsd7.net::4a2b9b47-214f-42b2-92d4-26252e7a88eb" providerId="AD" clId="Web-{F9285087-2029-126A-905B-E3A1EFCDE654}" dt="2023-10-09T06:43:26.019" v="147" actId="20577"/>
      <pc:docMkLst>
        <pc:docMk/>
      </pc:docMkLst>
      <pc:sldChg chg="modSp mod setBg modClrScheme chgLayout">
        <pc:chgData name="Rachel Aazzerah" userId="S::raazzerah@rsd7.net::4a2b9b47-214f-42b2-92d4-26252e7a88eb" providerId="AD" clId="Web-{F9285087-2029-126A-905B-E3A1EFCDE654}" dt="2023-10-09T06:28:56.259" v="2"/>
        <pc:sldMkLst>
          <pc:docMk/>
          <pc:sldMk cId="0" sldId="273"/>
        </pc:sldMkLst>
        <pc:spChg chg="mod">
          <ac:chgData name="Rachel Aazzerah" userId="S::raazzerah@rsd7.net::4a2b9b47-214f-42b2-92d4-26252e7a88eb" providerId="AD" clId="Web-{F9285087-2029-126A-905B-E3A1EFCDE654}" dt="2023-10-09T06:28:56.259" v="2"/>
          <ac:spMkLst>
            <pc:docMk/>
            <pc:sldMk cId="0" sldId="273"/>
            <ac:spMk id="674" creationId="{00000000-0000-0000-0000-000000000000}"/>
          </ac:spMkLst>
        </pc:spChg>
        <pc:spChg chg="mod">
          <ac:chgData name="Rachel Aazzerah" userId="S::raazzerah@rsd7.net::4a2b9b47-214f-42b2-92d4-26252e7a88eb" providerId="AD" clId="Web-{F9285087-2029-126A-905B-E3A1EFCDE654}" dt="2023-10-09T06:28:56.259" v="2"/>
          <ac:spMkLst>
            <pc:docMk/>
            <pc:sldMk cId="0" sldId="273"/>
            <ac:spMk id="675" creationId="{00000000-0000-0000-0000-000000000000}"/>
          </ac:spMkLst>
        </pc:spChg>
        <pc:picChg chg="mod">
          <ac:chgData name="Rachel Aazzerah" userId="S::raazzerah@rsd7.net::4a2b9b47-214f-42b2-92d4-26252e7a88eb" providerId="AD" clId="Web-{F9285087-2029-126A-905B-E3A1EFCDE654}" dt="2023-10-09T06:28:56.259" v="2"/>
          <ac:picMkLst>
            <pc:docMk/>
            <pc:sldMk cId="0" sldId="273"/>
            <ac:picMk id="677" creationId="{00000000-0000-0000-0000-000000000000}"/>
          </ac:picMkLst>
        </pc:picChg>
      </pc:sldChg>
      <pc:sldChg chg="modSp mod setBg modClrScheme chgLayout">
        <pc:chgData name="Rachel Aazzerah" userId="S::raazzerah@rsd7.net::4a2b9b47-214f-42b2-92d4-26252e7a88eb" providerId="AD" clId="Web-{F9285087-2029-126A-905B-E3A1EFCDE654}" dt="2023-10-09T06:42:56.518" v="141" actId="20577"/>
        <pc:sldMkLst>
          <pc:docMk/>
          <pc:sldMk cId="2893389160" sldId="275"/>
        </pc:sldMkLst>
        <pc:spChg chg="mod ord">
          <ac:chgData name="Rachel Aazzerah" userId="S::raazzerah@rsd7.net::4a2b9b47-214f-42b2-92d4-26252e7a88eb" providerId="AD" clId="Web-{F9285087-2029-126A-905B-E3A1EFCDE654}" dt="2023-10-09T06:28:38.993" v="1"/>
          <ac:spMkLst>
            <pc:docMk/>
            <pc:sldMk cId="2893389160" sldId="275"/>
            <ac:spMk id="5" creationId="{00000000-0000-0000-0000-000000000000}"/>
          </ac:spMkLst>
        </pc:spChg>
        <pc:spChg chg="mod ord">
          <ac:chgData name="Rachel Aazzerah" userId="S::raazzerah@rsd7.net::4a2b9b47-214f-42b2-92d4-26252e7a88eb" providerId="AD" clId="Web-{F9285087-2029-126A-905B-E3A1EFCDE654}" dt="2023-10-09T06:42:56.518" v="141" actId="20577"/>
          <ac:spMkLst>
            <pc:docMk/>
            <pc:sldMk cId="2893389160" sldId="275"/>
            <ac:spMk id="6" creationId="{00000000-0000-0000-0000-000000000000}"/>
          </ac:spMkLst>
        </pc:spChg>
        <pc:picChg chg="mod ord">
          <ac:chgData name="Rachel Aazzerah" userId="S::raazzerah@rsd7.net::4a2b9b47-214f-42b2-92d4-26252e7a88eb" providerId="AD" clId="Web-{F9285087-2029-126A-905B-E3A1EFCDE654}" dt="2023-10-09T06:28:38.993" v="1"/>
          <ac:picMkLst>
            <pc:docMk/>
            <pc:sldMk cId="2893389160" sldId="275"/>
            <ac:picMk id="1036" creationId="{00000000-0000-0000-0000-000000000000}"/>
          </ac:picMkLst>
        </pc:picChg>
      </pc:sldChg>
    </pc:docChg>
  </pc:docChgLst>
  <pc:docChgLst>
    <pc:chgData name="Teri Pitts" userId="S::tpitts@rsd7.net::7abb21e8-39c5-42c4-8b9a-8a5d96896057" providerId="AD" clId="Web-{581D2F88-758C-AA60-4861-21627EBEFB35}"/>
    <pc:docChg chg="mod addSld delSld modSld">
      <pc:chgData name="Teri Pitts" userId="S::tpitts@rsd7.net::7abb21e8-39c5-42c4-8b9a-8a5d96896057" providerId="AD" clId="Web-{581D2F88-758C-AA60-4861-21627EBEFB35}" dt="2023-10-09T19:21:37.862" v="17"/>
      <pc:docMkLst>
        <pc:docMk/>
      </pc:docMkLst>
      <pc:sldChg chg="delSp">
        <pc:chgData name="Teri Pitts" userId="S::tpitts@rsd7.net::7abb21e8-39c5-42c4-8b9a-8a5d96896057" providerId="AD" clId="Web-{581D2F88-758C-AA60-4861-21627EBEFB35}" dt="2023-10-09T19:17:43.786" v="8"/>
        <pc:sldMkLst>
          <pc:docMk/>
          <pc:sldMk cId="0" sldId="273"/>
        </pc:sldMkLst>
        <pc:picChg chg="del">
          <ac:chgData name="Teri Pitts" userId="S::tpitts@rsd7.net::7abb21e8-39c5-42c4-8b9a-8a5d96896057" providerId="AD" clId="Web-{581D2F88-758C-AA60-4861-21627EBEFB35}" dt="2023-10-09T19:17:43.786" v="8"/>
          <ac:picMkLst>
            <pc:docMk/>
            <pc:sldMk cId="0" sldId="273"/>
            <ac:picMk id="677" creationId="{00000000-0000-0000-0000-000000000000}"/>
          </ac:picMkLst>
        </pc:picChg>
      </pc:sldChg>
      <pc:sldChg chg="addSp delSp modSp">
        <pc:chgData name="Teri Pitts" userId="S::tpitts@rsd7.net::7abb21e8-39c5-42c4-8b9a-8a5d96896057" providerId="AD" clId="Web-{581D2F88-758C-AA60-4861-21627EBEFB35}" dt="2023-10-09T19:17:46.755" v="9"/>
        <pc:sldMkLst>
          <pc:docMk/>
          <pc:sldMk cId="2893389160" sldId="275"/>
        </pc:sldMkLst>
        <pc:spChg chg="add mod">
          <ac:chgData name="Teri Pitts" userId="S::tpitts@rsd7.net::7abb21e8-39c5-42c4-8b9a-8a5d96896057" providerId="AD" clId="Web-{581D2F88-758C-AA60-4861-21627EBEFB35}" dt="2023-10-09T19:17:46.755" v="9"/>
          <ac:spMkLst>
            <pc:docMk/>
            <pc:sldMk cId="2893389160" sldId="275"/>
            <ac:spMk id="3" creationId="{0DECA04E-5C15-861A-259F-013DD8A753D5}"/>
          </ac:spMkLst>
        </pc:spChg>
        <pc:picChg chg="del">
          <ac:chgData name="Teri Pitts" userId="S::tpitts@rsd7.net::7abb21e8-39c5-42c4-8b9a-8a5d96896057" providerId="AD" clId="Web-{581D2F88-758C-AA60-4861-21627EBEFB35}" dt="2023-10-09T19:17:46.755" v="9"/>
          <ac:picMkLst>
            <pc:docMk/>
            <pc:sldMk cId="2893389160" sldId="275"/>
            <ac:picMk id="1036" creationId="{00000000-0000-0000-0000-000000000000}"/>
          </ac:picMkLst>
        </pc:picChg>
      </pc:sldChg>
    </pc:docChg>
  </pc:docChgLst>
  <pc:docChgLst>
    <pc:chgData name="Rachel Aazzerah" userId="S::raazzerah@rsd7.net::4a2b9b47-214f-42b2-92d4-26252e7a88eb" providerId="AD" clId="Web-{055F2CD8-934B-AEEB-7C51-0F0708651D9A}"/>
    <pc:docChg chg="modSld">
      <pc:chgData name="Rachel Aazzerah" userId="S::raazzerah@rsd7.net::4a2b9b47-214f-42b2-92d4-26252e7a88eb" providerId="AD" clId="Web-{055F2CD8-934B-AEEB-7C51-0F0708651D9A}" dt="2023-10-10T23:11:19.037" v="34"/>
      <pc:docMkLst>
        <pc:docMk/>
      </pc:docMkLst>
      <pc:sldChg chg="modNotes">
        <pc:chgData name="Rachel Aazzerah" userId="S::raazzerah@rsd7.net::4a2b9b47-214f-42b2-92d4-26252e7a88eb" providerId="AD" clId="Web-{055F2CD8-934B-AEEB-7C51-0F0708651D9A}" dt="2023-10-10T23:08:07.829" v="30"/>
        <pc:sldMkLst>
          <pc:docMk/>
          <pc:sldMk cId="2893389160" sldId="275"/>
        </pc:sldMkLst>
      </pc:sldChg>
    </pc:docChg>
  </pc:docChgLst>
  <pc:docChgLst>
    <pc:chgData name="Frank Caropelo" userId="S::fcaropelo@rsd7.net::b6a6ebc9-8e95-4d48-afaf-3c00624e6bde" providerId="AD" clId="Web-{9DD1425F-12AE-D143-F581-C1FD26A9FF91}"/>
    <pc:docChg chg="delSld modSld">
      <pc:chgData name="Frank Caropelo" userId="S::fcaropelo@rsd7.net::b6a6ebc9-8e95-4d48-afaf-3c00624e6bde" providerId="AD" clId="Web-{9DD1425F-12AE-D143-F581-C1FD26A9FF91}" dt="2023-10-12T18:03:29.698" v="150"/>
      <pc:docMkLst>
        <pc:docMk/>
      </pc:docMkLst>
    </pc:docChg>
  </pc:docChgLst>
  <pc:docChgLst>
    <pc:chgData name="Michael LaClair" userId="d7b21e42-56fa-4e59-a3d6-1b9e4414d6fd" providerId="ADAL" clId="{A39F573B-D03C-4180-AB85-2D2DF0066065}"/>
    <pc:docChg chg="undo redo custSel modSld">
      <pc:chgData name="Michael LaClair" userId="d7b21e42-56fa-4e59-a3d6-1b9e4414d6fd" providerId="ADAL" clId="{A39F573B-D03C-4180-AB85-2D2DF0066065}" dt="2023-10-10T18:32:42.186" v="418" actId="113"/>
      <pc:docMkLst>
        <pc:docMk/>
      </pc:docMkLst>
      <pc:sldChg chg="modSp">
        <pc:chgData name="Michael LaClair" userId="d7b21e42-56fa-4e59-a3d6-1b9e4414d6fd" providerId="ADAL" clId="{A39F573B-D03C-4180-AB85-2D2DF0066065}" dt="2023-10-10T18:29:54.904" v="400" actId="20577"/>
        <pc:sldMkLst>
          <pc:docMk/>
          <pc:sldMk cId="0" sldId="273"/>
        </pc:sldMkLst>
        <pc:spChg chg="mod">
          <ac:chgData name="Michael LaClair" userId="d7b21e42-56fa-4e59-a3d6-1b9e4414d6fd" providerId="ADAL" clId="{A39F573B-D03C-4180-AB85-2D2DF0066065}" dt="2023-10-10T18:29:54.904" v="400" actId="20577"/>
          <ac:spMkLst>
            <pc:docMk/>
            <pc:sldMk cId="0" sldId="273"/>
            <ac:spMk id="675" creationId="{00000000-0000-0000-0000-000000000000}"/>
          </ac:spMkLst>
        </pc:spChg>
      </pc:sldChg>
      <pc:sldChg chg="modSp">
        <pc:chgData name="Michael LaClair" userId="d7b21e42-56fa-4e59-a3d6-1b9e4414d6fd" providerId="ADAL" clId="{A39F573B-D03C-4180-AB85-2D2DF0066065}" dt="2023-10-10T18:32:04.999" v="416" actId="179"/>
        <pc:sldMkLst>
          <pc:docMk/>
          <pc:sldMk cId="2893389160" sldId="275"/>
        </pc:sldMkLst>
        <pc:spChg chg="mod">
          <ac:chgData name="Michael LaClair" userId="d7b21e42-56fa-4e59-a3d6-1b9e4414d6fd" providerId="ADAL" clId="{A39F573B-D03C-4180-AB85-2D2DF0066065}" dt="2023-10-10T18:32:04.999" v="416" actId="179"/>
          <ac:spMkLst>
            <pc:docMk/>
            <pc:sldMk cId="2893389160" sldId="275"/>
            <ac:spMk id="6" creationId="{00000000-0000-0000-0000-000000000000}"/>
          </ac:spMkLst>
        </pc:spChg>
      </pc:sldChg>
      <pc:sldChg chg="modSp">
        <pc:chgData name="Michael LaClair" userId="d7b21e42-56fa-4e59-a3d6-1b9e4414d6fd" providerId="ADAL" clId="{A39F573B-D03C-4180-AB85-2D2DF0066065}" dt="2023-10-09T22:30:34.406" v="36" actId="27636"/>
        <pc:sldMkLst>
          <pc:docMk/>
          <pc:sldMk cId="1532538060" sldId="279"/>
        </pc:sldMkLst>
        <pc:spChg chg="mod">
          <ac:chgData name="Michael LaClair" userId="d7b21e42-56fa-4e59-a3d6-1b9e4414d6fd" providerId="ADAL" clId="{A39F573B-D03C-4180-AB85-2D2DF0066065}" dt="2023-10-09T22:30:34.406" v="36" actId="27636"/>
          <ac:spMkLst>
            <pc:docMk/>
            <pc:sldMk cId="1532538060" sldId="279"/>
            <ac:spMk id="2" creationId="{BBE56EF6-E50A-3C60-3DE6-D0BF03F59458}"/>
          </ac:spMkLst>
        </pc:spChg>
      </pc:sldChg>
    </pc:docChg>
  </pc:docChgLst>
  <pc:docChgLst>
    <pc:chgData name="Frank Caropelo" userId="b6a6ebc9-8e95-4d48-afaf-3c00624e6bde" providerId="ADAL" clId="{B3709C8E-1E7B-DB4B-A18D-491296B6C4B9}"/>
    <pc:docChg chg="undo custSel delSld modSld">
      <pc:chgData name="Frank Caropelo" userId="b6a6ebc9-8e95-4d48-afaf-3c00624e6bde" providerId="ADAL" clId="{B3709C8E-1E7B-DB4B-A18D-491296B6C4B9}" dt="2023-10-12T17:48:13.976" v="2" actId="2696"/>
      <pc:docMkLst>
        <pc:docMk/>
      </pc:docMkLst>
    </pc:docChg>
  </pc:docChgLst>
  <pc:docChgLst>
    <pc:chgData name="Rachel Aazzerah" userId="4a2b9b47-214f-42b2-92d4-26252e7a88eb" providerId="ADAL" clId="{ED64F849-6E3F-49C8-8C96-C3796ABEF327}"/>
    <pc:docChg chg="modSld">
      <pc:chgData name="Rachel Aazzerah" userId="4a2b9b47-214f-42b2-92d4-26252e7a88eb" providerId="ADAL" clId="{ED64F849-6E3F-49C8-8C96-C3796ABEF327}" dt="2023-10-10T23:57:14.096" v="1" actId="1076"/>
      <pc:docMkLst>
        <pc:docMk/>
      </pc:docMkLst>
    </pc:docChg>
  </pc:docChgLst>
  <pc:docChgLst>
    <pc:chgData name="Kaylie Jeffries" userId="0c207faf-df1c-4e58-95d7-4723151dafd2" providerId="ADAL" clId="{B515DD27-8D9A-C748-88AD-66289FA764E1}"/>
    <pc:docChg chg="undo custSel addSld delSld modSld addMainMaster delMainMaster modMainMaster">
      <pc:chgData name="Kaylie Jeffries" userId="0c207faf-df1c-4e58-95d7-4723151dafd2" providerId="ADAL" clId="{B515DD27-8D9A-C748-88AD-66289FA764E1}" dt="2023-10-12T20:46:07.086" v="255" actId="478"/>
      <pc:docMkLst>
        <pc:docMk/>
      </pc:docMkLst>
      <pc:sldChg chg="addSp delSp modSp mod modClrScheme chgLayout">
        <pc:chgData name="Kaylie Jeffries" userId="0c207faf-df1c-4e58-95d7-4723151dafd2" providerId="ADAL" clId="{B515DD27-8D9A-C748-88AD-66289FA764E1}" dt="2023-10-12T19:10:52.968" v="211" actId="404"/>
        <pc:sldMkLst>
          <pc:docMk/>
          <pc:sldMk cId="0" sldId="273"/>
        </pc:sldMkLst>
        <pc:spChg chg="add del mod ord">
          <ac:chgData name="Kaylie Jeffries" userId="0c207faf-df1c-4e58-95d7-4723151dafd2" providerId="ADAL" clId="{B515DD27-8D9A-C748-88AD-66289FA764E1}" dt="2023-10-12T19:03:16.975" v="88" actId="700"/>
          <ac:spMkLst>
            <pc:docMk/>
            <pc:sldMk cId="0" sldId="273"/>
            <ac:spMk id="2" creationId="{F45DA8EF-F3EE-68CA-46AE-DBED660DCBFD}"/>
          </ac:spMkLst>
        </pc:spChg>
        <pc:spChg chg="add mod ord">
          <ac:chgData name="Kaylie Jeffries" userId="0c207faf-df1c-4e58-95d7-4723151dafd2" providerId="ADAL" clId="{B515DD27-8D9A-C748-88AD-66289FA764E1}" dt="2023-10-12T19:10:52.968" v="211" actId="404"/>
          <ac:spMkLst>
            <pc:docMk/>
            <pc:sldMk cId="0" sldId="273"/>
            <ac:spMk id="3" creationId="{AE0E6DDF-7BA6-F7B9-3A59-D0D1055317C7}"/>
          </ac:spMkLst>
        </pc:spChg>
        <pc:spChg chg="del mod ord">
          <ac:chgData name="Kaylie Jeffries" userId="0c207faf-df1c-4e58-95d7-4723151dafd2" providerId="ADAL" clId="{B515DD27-8D9A-C748-88AD-66289FA764E1}" dt="2023-10-12T19:03:28.996" v="90" actId="478"/>
          <ac:spMkLst>
            <pc:docMk/>
            <pc:sldMk cId="0" sldId="273"/>
            <ac:spMk id="674" creationId="{00000000-0000-0000-0000-000000000000}"/>
          </ac:spMkLst>
        </pc:spChg>
        <pc:spChg chg="mod ord">
          <ac:chgData name="Kaylie Jeffries" userId="0c207faf-df1c-4e58-95d7-4723151dafd2" providerId="ADAL" clId="{B515DD27-8D9A-C748-88AD-66289FA764E1}" dt="2023-10-12T19:03:23.549" v="89" actId="700"/>
          <ac:spMkLst>
            <pc:docMk/>
            <pc:sldMk cId="0" sldId="273"/>
            <ac:spMk id="675" creationId="{00000000-0000-0000-0000-000000000000}"/>
          </ac:spMkLst>
        </pc:spChg>
      </pc:sldChg>
      <pc:sldChg chg="addSp delSp modSp mod modClrScheme chgLayout">
        <pc:chgData name="Kaylie Jeffries" userId="0c207faf-df1c-4e58-95d7-4723151dafd2" providerId="ADAL" clId="{B515DD27-8D9A-C748-88AD-66289FA764E1}" dt="2023-10-12T19:06:03.974" v="107" actId="2711"/>
        <pc:sldMkLst>
          <pc:docMk/>
          <pc:sldMk cId="2893389160" sldId="275"/>
        </pc:sldMkLst>
        <pc:spChg chg="add del mod ord">
          <ac:chgData name="Kaylie Jeffries" userId="0c207faf-df1c-4e58-95d7-4723151dafd2" providerId="ADAL" clId="{B515DD27-8D9A-C748-88AD-66289FA764E1}" dt="2023-10-12T19:03:58.799" v="98" actId="700"/>
          <ac:spMkLst>
            <pc:docMk/>
            <pc:sldMk cId="2893389160" sldId="275"/>
            <ac:spMk id="2" creationId="{272ADBED-24BE-013A-E96A-50E89AC76C99}"/>
          </ac:spMkLst>
        </pc:spChg>
        <pc:spChg chg="add del mod ord">
          <ac:chgData name="Kaylie Jeffries" userId="0c207faf-df1c-4e58-95d7-4723151dafd2" providerId="ADAL" clId="{B515DD27-8D9A-C748-88AD-66289FA764E1}" dt="2023-10-12T19:05:32.748" v="105"/>
          <ac:spMkLst>
            <pc:docMk/>
            <pc:sldMk cId="2893389160" sldId="275"/>
            <ac:spMk id="3" creationId="{B3F1EFB5-CB95-05BC-2433-14EA0DFF02BD}"/>
          </ac:spMkLst>
        </pc:spChg>
        <pc:spChg chg="del mod ord">
          <ac:chgData name="Kaylie Jeffries" userId="0c207faf-df1c-4e58-95d7-4723151dafd2" providerId="ADAL" clId="{B515DD27-8D9A-C748-88AD-66289FA764E1}" dt="2023-10-12T19:05:14.116" v="102" actId="478"/>
          <ac:spMkLst>
            <pc:docMk/>
            <pc:sldMk cId="2893389160" sldId="275"/>
            <ac:spMk id="5" creationId="{00000000-0000-0000-0000-000000000000}"/>
          </ac:spMkLst>
        </pc:spChg>
        <pc:spChg chg="del mod ord">
          <ac:chgData name="Kaylie Jeffries" userId="0c207faf-df1c-4e58-95d7-4723151dafd2" providerId="ADAL" clId="{B515DD27-8D9A-C748-88AD-66289FA764E1}" dt="2023-10-12T19:05:16.249" v="103" actId="478"/>
          <ac:spMkLst>
            <pc:docMk/>
            <pc:sldMk cId="2893389160" sldId="275"/>
            <ac:spMk id="6" creationId="{00000000-0000-0000-0000-000000000000}"/>
          </ac:spMkLst>
        </pc:spChg>
        <pc:spChg chg="add mod">
          <ac:chgData name="Kaylie Jeffries" userId="0c207faf-df1c-4e58-95d7-4723151dafd2" providerId="ADAL" clId="{B515DD27-8D9A-C748-88AD-66289FA764E1}" dt="2023-10-12T19:06:03.974" v="107" actId="2711"/>
          <ac:spMkLst>
            <pc:docMk/>
            <pc:sldMk cId="2893389160" sldId="275"/>
            <ac:spMk id="7" creationId="{EB69D81D-18DD-AE11-8BC5-5AD2C69BF4A6}"/>
          </ac:spMkLst>
        </pc:spChg>
        <pc:spChg chg="add mod">
          <ac:chgData name="Kaylie Jeffries" userId="0c207faf-df1c-4e58-95d7-4723151dafd2" providerId="ADAL" clId="{B515DD27-8D9A-C748-88AD-66289FA764E1}" dt="2023-10-12T19:05:32.748" v="105"/>
          <ac:spMkLst>
            <pc:docMk/>
            <pc:sldMk cId="2893389160" sldId="275"/>
            <ac:spMk id="8" creationId="{D84980E8-4D9C-0D9A-0F47-0B0A9B07F489}"/>
          </ac:spMkLst>
        </pc:spChg>
      </pc:sldChg>
      <pc:sldChg chg="modSp mod">
        <pc:chgData name="Kaylie Jeffries" userId="0c207faf-df1c-4e58-95d7-4723151dafd2" providerId="ADAL" clId="{B515DD27-8D9A-C748-88AD-66289FA764E1}" dt="2023-10-12T19:02:50.417" v="84" actId="27636"/>
        <pc:sldMkLst>
          <pc:docMk/>
          <pc:sldMk cId="1532538060" sldId="279"/>
        </pc:sldMkLst>
        <pc:spChg chg="mod">
          <ac:chgData name="Kaylie Jeffries" userId="0c207faf-df1c-4e58-95d7-4723151dafd2" providerId="ADAL" clId="{B515DD27-8D9A-C748-88AD-66289FA764E1}" dt="2023-10-12T19:02:50.417" v="84" actId="27636"/>
          <ac:spMkLst>
            <pc:docMk/>
            <pc:sldMk cId="1532538060" sldId="279"/>
            <ac:spMk id="2" creationId="{BBE56EF6-E50A-3C60-3DE6-D0BF03F59458}"/>
          </ac:spMkLst>
        </pc:spChg>
      </pc:sldChg>
      <pc:sldChg chg="addSp delSp modSp mod">
        <pc:chgData name="Kaylie Jeffries" userId="0c207faf-df1c-4e58-95d7-4723151dafd2" providerId="ADAL" clId="{B515DD27-8D9A-C748-88AD-66289FA764E1}" dt="2023-10-12T19:02:58.931" v="86" actId="20577"/>
        <pc:sldMkLst>
          <pc:docMk/>
          <pc:sldMk cId="3132872512" sldId="347"/>
        </pc:sldMkLst>
        <pc:spChg chg="mod">
          <ac:chgData name="Kaylie Jeffries" userId="0c207faf-df1c-4e58-95d7-4723151dafd2" providerId="ADAL" clId="{B515DD27-8D9A-C748-88AD-66289FA764E1}" dt="2023-10-12T19:02:58.931" v="86" actId="20577"/>
          <ac:spMkLst>
            <pc:docMk/>
            <pc:sldMk cId="3132872512" sldId="347"/>
            <ac:spMk id="2" creationId="{BBE56EF6-E50A-3C60-3DE6-D0BF03F59458}"/>
          </ac:spMkLst>
        </pc:spChg>
        <pc:spChg chg="add del mod">
          <ac:chgData name="Kaylie Jeffries" userId="0c207faf-df1c-4e58-95d7-4723151dafd2" providerId="ADAL" clId="{B515DD27-8D9A-C748-88AD-66289FA764E1}" dt="2023-10-12T17:57:20.838" v="2"/>
          <ac:spMkLst>
            <pc:docMk/>
            <pc:sldMk cId="3132872512" sldId="347"/>
            <ac:spMk id="3" creationId="{2CC38AAC-7384-8474-275B-3021487054F9}"/>
          </ac:spMkLst>
        </pc:spChg>
      </pc:sldChg>
      <pc:sldChg chg="addSp delSp modSp add mod modClrScheme chgLayout">
        <pc:chgData name="Kaylie Jeffries" userId="0c207faf-df1c-4e58-95d7-4723151dafd2" providerId="ADAL" clId="{B515DD27-8D9A-C748-88AD-66289FA764E1}" dt="2023-10-12T20:46:07.086" v="255" actId="478"/>
        <pc:sldMkLst>
          <pc:docMk/>
          <pc:sldMk cId="2276705055" sldId="350"/>
        </pc:sldMkLst>
        <pc:spChg chg="add del mod">
          <ac:chgData name="Kaylie Jeffries" userId="0c207faf-df1c-4e58-95d7-4723151dafd2" providerId="ADAL" clId="{B515DD27-8D9A-C748-88AD-66289FA764E1}" dt="2023-10-12T20:46:07.086" v="255" actId="478"/>
          <ac:spMkLst>
            <pc:docMk/>
            <pc:sldMk cId="2276705055" sldId="350"/>
            <ac:spMk id="2" creationId="{7618D6E7-9C85-F38E-897E-FE27C7EC99E8}"/>
          </ac:spMkLst>
        </pc:spChg>
        <pc:spChg chg="add mod">
          <ac:chgData name="Kaylie Jeffries" userId="0c207faf-df1c-4e58-95d7-4723151dafd2" providerId="ADAL" clId="{B515DD27-8D9A-C748-88AD-66289FA764E1}" dt="2023-10-12T19:06:49.968" v="118" actId="2711"/>
          <ac:spMkLst>
            <pc:docMk/>
            <pc:sldMk cId="2276705055" sldId="350"/>
            <ac:spMk id="3" creationId="{B07C386E-F1F6-4DE2-F9A6-7B383E6BABA6}"/>
          </ac:spMkLst>
        </pc:spChg>
        <pc:spChg chg="add del mod">
          <ac:chgData name="Kaylie Jeffries" userId="0c207faf-df1c-4e58-95d7-4723151dafd2" providerId="ADAL" clId="{B515DD27-8D9A-C748-88AD-66289FA764E1}" dt="2023-10-12T19:07:08.878" v="119" actId="478"/>
          <ac:spMkLst>
            <pc:docMk/>
            <pc:sldMk cId="2276705055" sldId="350"/>
            <ac:spMk id="5" creationId="{26CF76CE-A7F1-293A-F6BA-E92BA97EF758}"/>
          </ac:spMkLst>
        </pc:spChg>
        <pc:spChg chg="add mod">
          <ac:chgData name="Kaylie Jeffries" userId="0c207faf-df1c-4e58-95d7-4723151dafd2" providerId="ADAL" clId="{B515DD27-8D9A-C748-88AD-66289FA764E1}" dt="2023-10-12T19:07:09.411" v="120"/>
          <ac:spMkLst>
            <pc:docMk/>
            <pc:sldMk cId="2276705055" sldId="350"/>
            <ac:spMk id="6" creationId="{65AA6D54-5438-4460-166D-17EB06C9F673}"/>
          </ac:spMkLst>
        </pc:spChg>
        <pc:spChg chg="add mod">
          <ac:chgData name="Kaylie Jeffries" userId="0c207faf-df1c-4e58-95d7-4723151dafd2" providerId="ADAL" clId="{B515DD27-8D9A-C748-88AD-66289FA764E1}" dt="2023-10-12T19:08:41.867" v="136" actId="14100"/>
          <ac:spMkLst>
            <pc:docMk/>
            <pc:sldMk cId="2276705055" sldId="350"/>
            <ac:spMk id="7" creationId="{B2C65B2D-5234-7E64-09B2-613DA0C15A56}"/>
          </ac:spMkLst>
        </pc:spChg>
        <pc:spChg chg="add mod">
          <ac:chgData name="Kaylie Jeffries" userId="0c207faf-df1c-4e58-95d7-4723151dafd2" providerId="ADAL" clId="{B515DD27-8D9A-C748-88AD-66289FA764E1}" dt="2023-10-12T19:09:22.202" v="194" actId="14100"/>
          <ac:spMkLst>
            <pc:docMk/>
            <pc:sldMk cId="2276705055" sldId="350"/>
            <ac:spMk id="8" creationId="{3A36A16F-FD66-1C30-E041-0DE60C187D19}"/>
          </ac:spMkLst>
        </pc:spChg>
        <pc:spChg chg="del mod ord">
          <ac:chgData name="Kaylie Jeffries" userId="0c207faf-df1c-4e58-95d7-4723151dafd2" providerId="ADAL" clId="{B515DD27-8D9A-C748-88AD-66289FA764E1}" dt="2023-10-12T19:06:26.714" v="112" actId="478"/>
          <ac:spMkLst>
            <pc:docMk/>
            <pc:sldMk cId="2276705055" sldId="350"/>
            <ac:spMk id="580" creationId="{00000000-0000-0000-0000-000000000000}"/>
          </ac:spMkLst>
        </pc:spChg>
        <pc:spChg chg="del mod ord">
          <ac:chgData name="Kaylie Jeffries" userId="0c207faf-df1c-4e58-95d7-4723151dafd2" providerId="ADAL" clId="{B515DD27-8D9A-C748-88AD-66289FA764E1}" dt="2023-10-12T19:06:30.164" v="114" actId="478"/>
          <ac:spMkLst>
            <pc:docMk/>
            <pc:sldMk cId="2276705055" sldId="350"/>
            <ac:spMk id="582" creationId="{00000000-0000-0000-0000-000000000000}"/>
          </ac:spMkLst>
        </pc:spChg>
        <pc:spChg chg="del mod ord">
          <ac:chgData name="Kaylie Jeffries" userId="0c207faf-df1c-4e58-95d7-4723151dafd2" providerId="ADAL" clId="{B515DD27-8D9A-C748-88AD-66289FA764E1}" dt="2023-10-12T19:06:25.483" v="111" actId="478"/>
          <ac:spMkLst>
            <pc:docMk/>
            <pc:sldMk cId="2276705055" sldId="350"/>
            <ac:spMk id="584" creationId="{00000000-0000-0000-0000-000000000000}"/>
          </ac:spMkLst>
        </pc:spChg>
        <pc:spChg chg="del">
          <ac:chgData name="Kaylie Jeffries" userId="0c207faf-df1c-4e58-95d7-4723151dafd2" providerId="ADAL" clId="{B515DD27-8D9A-C748-88AD-66289FA764E1}" dt="2023-10-12T19:06:29.199" v="113" actId="478"/>
          <ac:spMkLst>
            <pc:docMk/>
            <pc:sldMk cId="2276705055" sldId="350"/>
            <ac:spMk id="585" creationId="{00000000-0000-0000-0000-000000000000}"/>
          </ac:spMkLst>
        </pc:spChg>
      </pc:sldChg>
      <pc:sldChg chg="addSp delSp modSp add mod modClrScheme chgLayout">
        <pc:chgData name="Kaylie Jeffries" userId="0c207faf-df1c-4e58-95d7-4723151dafd2" providerId="ADAL" clId="{B515DD27-8D9A-C748-88AD-66289FA764E1}" dt="2023-10-12T19:07:55.154" v="129" actId="478"/>
        <pc:sldMkLst>
          <pc:docMk/>
          <pc:sldMk cId="141371780" sldId="351"/>
        </pc:sldMkLst>
        <pc:spChg chg="add mod ord">
          <ac:chgData name="Kaylie Jeffries" userId="0c207faf-df1c-4e58-95d7-4723151dafd2" providerId="ADAL" clId="{B515DD27-8D9A-C748-88AD-66289FA764E1}" dt="2023-10-12T19:07:49.653" v="128" actId="2711"/>
          <ac:spMkLst>
            <pc:docMk/>
            <pc:sldMk cId="141371780" sldId="351"/>
            <ac:spMk id="2" creationId="{C087F194-7CF9-59CD-8BB7-AD443618B0FA}"/>
          </ac:spMkLst>
        </pc:spChg>
        <pc:spChg chg="add del mod ord">
          <ac:chgData name="Kaylie Jeffries" userId="0c207faf-df1c-4e58-95d7-4723151dafd2" providerId="ADAL" clId="{B515DD27-8D9A-C748-88AD-66289FA764E1}" dt="2023-10-12T19:07:55.154" v="129" actId="478"/>
          <ac:spMkLst>
            <pc:docMk/>
            <pc:sldMk cId="141371780" sldId="351"/>
            <ac:spMk id="4" creationId="{73015B41-B4B8-119B-D191-5E6CE50A834D}"/>
          </ac:spMkLst>
        </pc:spChg>
        <pc:spChg chg="del mod ord">
          <ac:chgData name="Kaylie Jeffries" userId="0c207faf-df1c-4e58-95d7-4723151dafd2" providerId="ADAL" clId="{B515DD27-8D9A-C748-88AD-66289FA764E1}" dt="2023-10-12T19:07:34.244" v="125" actId="478"/>
          <ac:spMkLst>
            <pc:docMk/>
            <pc:sldMk cId="141371780" sldId="351"/>
            <ac:spMk id="548" creationId="{00000000-0000-0000-0000-000000000000}"/>
          </ac:spMkLst>
        </pc:spChg>
      </pc:sldChg>
      <pc:sldChg chg="addSp delSp modSp add mod modClrScheme chgLayout">
        <pc:chgData name="Kaylie Jeffries" userId="0c207faf-df1c-4e58-95d7-4723151dafd2" providerId="ADAL" clId="{B515DD27-8D9A-C748-88AD-66289FA764E1}" dt="2023-10-12T19:10:29.104" v="207" actId="122"/>
        <pc:sldMkLst>
          <pc:docMk/>
          <pc:sldMk cId="3826369860" sldId="352"/>
        </pc:sldMkLst>
        <pc:spChg chg="mod ord">
          <ac:chgData name="Kaylie Jeffries" userId="0c207faf-df1c-4e58-95d7-4723151dafd2" providerId="ADAL" clId="{B515DD27-8D9A-C748-88AD-66289FA764E1}" dt="2023-10-12T19:09:43.514" v="196" actId="700"/>
          <ac:spMkLst>
            <pc:docMk/>
            <pc:sldMk cId="3826369860" sldId="352"/>
            <ac:spMk id="2" creationId="{B9E98ACC-05FB-437A-9ECB-AB344B8DB188}"/>
          </ac:spMkLst>
        </pc:spChg>
        <pc:spChg chg="del mod ord">
          <ac:chgData name="Kaylie Jeffries" userId="0c207faf-df1c-4e58-95d7-4723151dafd2" providerId="ADAL" clId="{B515DD27-8D9A-C748-88AD-66289FA764E1}" dt="2023-10-12T19:09:50.865" v="197" actId="478"/>
          <ac:spMkLst>
            <pc:docMk/>
            <pc:sldMk cId="3826369860" sldId="352"/>
            <ac:spMk id="3" creationId="{FF961242-DC81-4D43-9AD1-001E923BA8E7}"/>
          </ac:spMkLst>
        </pc:spChg>
        <pc:spChg chg="add mod ord">
          <ac:chgData name="Kaylie Jeffries" userId="0c207faf-df1c-4e58-95d7-4723151dafd2" providerId="ADAL" clId="{B515DD27-8D9A-C748-88AD-66289FA764E1}" dt="2023-10-12T19:10:06.001" v="201" actId="2711"/>
          <ac:spMkLst>
            <pc:docMk/>
            <pc:sldMk cId="3826369860" sldId="352"/>
            <ac:spMk id="5" creationId="{7D4FB26C-BF66-EEDD-74B5-01C6C78C629E}"/>
          </ac:spMkLst>
        </pc:spChg>
        <pc:spChg chg="add del mod ord">
          <ac:chgData name="Kaylie Jeffries" userId="0c207faf-df1c-4e58-95d7-4723151dafd2" providerId="ADAL" clId="{B515DD27-8D9A-C748-88AD-66289FA764E1}" dt="2023-10-12T19:10:09.098" v="202" actId="478"/>
          <ac:spMkLst>
            <pc:docMk/>
            <pc:sldMk cId="3826369860" sldId="352"/>
            <ac:spMk id="6" creationId="{F34F725D-D2D8-4FEE-3D83-CA0FE7FDFF9B}"/>
          </ac:spMkLst>
        </pc:spChg>
        <pc:graphicFrameChg chg="mod modGraphic">
          <ac:chgData name="Kaylie Jeffries" userId="0c207faf-df1c-4e58-95d7-4723151dafd2" providerId="ADAL" clId="{B515DD27-8D9A-C748-88AD-66289FA764E1}" dt="2023-10-12T19:10:29.104" v="207" actId="122"/>
          <ac:graphicFrameMkLst>
            <pc:docMk/>
            <pc:sldMk cId="3826369860" sldId="352"/>
            <ac:graphicFrameMk id="4" creationId="{666BAFCD-1F90-7842-DBDC-010C66D0F010}"/>
          </ac:graphicFrameMkLst>
        </pc:graphicFrameChg>
      </pc:sldChg>
      <pc:sldMasterChg chg="delSp mod delSldLayout modSldLayout">
        <pc:chgData name="Kaylie Jeffries" userId="0c207faf-df1c-4e58-95d7-4723151dafd2" providerId="ADAL" clId="{B515DD27-8D9A-C748-88AD-66289FA764E1}" dt="2023-10-12T19:01:43.326" v="61" actId="2696"/>
        <pc:sldMasterMkLst>
          <pc:docMk/>
          <pc:sldMasterMk cId="0" sldId="2147483648"/>
        </pc:sldMasterMkLst>
        <pc:spChg chg="del">
          <ac:chgData name="Kaylie Jeffries" userId="0c207faf-df1c-4e58-95d7-4723151dafd2" providerId="ADAL" clId="{B515DD27-8D9A-C748-88AD-66289FA764E1}" dt="2023-10-12T18:59:13.918" v="16" actId="478"/>
          <ac:spMkLst>
            <pc:docMk/>
            <pc:sldMasterMk cId="0" sldId="2147483648"/>
            <ac:spMk id="2" creationId="{00000000-0000-0000-0000-000000000000}"/>
          </ac:spMkLst>
        </pc:spChg>
        <pc:spChg chg="del">
          <ac:chgData name="Kaylie Jeffries" userId="0c207faf-df1c-4e58-95d7-4723151dafd2" providerId="ADAL" clId="{B515DD27-8D9A-C748-88AD-66289FA764E1}" dt="2023-10-12T18:59:13.918" v="16" actId="478"/>
          <ac:spMkLst>
            <pc:docMk/>
            <pc:sldMasterMk cId="0" sldId="2147483648"/>
            <ac:spMk id="3" creationId="{00000000-0000-0000-0000-000000000000}"/>
          </ac:spMkLst>
        </pc:spChg>
        <pc:spChg chg="del">
          <ac:chgData name="Kaylie Jeffries" userId="0c207faf-df1c-4e58-95d7-4723151dafd2" providerId="ADAL" clId="{B515DD27-8D9A-C748-88AD-66289FA764E1}" dt="2023-10-12T18:59:13.918" v="16" actId="478"/>
          <ac:spMkLst>
            <pc:docMk/>
            <pc:sldMasterMk cId="0" sldId="2147483648"/>
            <ac:spMk id="4" creationId="{00000000-0000-0000-0000-000000000000}"/>
          </ac:spMkLst>
        </pc:spChg>
        <pc:spChg chg="del">
          <ac:chgData name="Kaylie Jeffries" userId="0c207faf-df1c-4e58-95d7-4723151dafd2" providerId="ADAL" clId="{B515DD27-8D9A-C748-88AD-66289FA764E1}" dt="2023-10-12T18:59:13.918" v="16" actId="478"/>
          <ac:spMkLst>
            <pc:docMk/>
            <pc:sldMasterMk cId="0" sldId="2147483648"/>
            <ac:spMk id="5" creationId="{00000000-0000-0000-0000-000000000000}"/>
          </ac:spMkLst>
        </pc:spChg>
        <pc:spChg chg="del">
          <ac:chgData name="Kaylie Jeffries" userId="0c207faf-df1c-4e58-95d7-4723151dafd2" providerId="ADAL" clId="{B515DD27-8D9A-C748-88AD-66289FA764E1}" dt="2023-10-12T18:59:13.918" v="16" actId="478"/>
          <ac:spMkLst>
            <pc:docMk/>
            <pc:sldMasterMk cId="0" sldId="2147483648"/>
            <ac:spMk id="6" creationId="{00000000-0000-0000-0000-000000000000}"/>
          </ac:spMkLst>
        </pc:spChg>
        <pc:spChg chg="del">
          <ac:chgData name="Kaylie Jeffries" userId="0c207faf-df1c-4e58-95d7-4723151dafd2" providerId="ADAL" clId="{B515DD27-8D9A-C748-88AD-66289FA764E1}" dt="2023-10-12T18:59:15.735" v="17" actId="478"/>
          <ac:spMkLst>
            <pc:docMk/>
            <pc:sldMasterMk cId="0" sldId="2147483648"/>
            <ac:spMk id="16" creationId="{00000000-0000-0000-0000-000000000000}"/>
          </ac:spMkLst>
        </pc:spChg>
        <pc:spChg chg="del">
          <ac:chgData name="Kaylie Jeffries" userId="0c207faf-df1c-4e58-95d7-4723151dafd2" providerId="ADAL" clId="{B515DD27-8D9A-C748-88AD-66289FA764E1}" dt="2023-10-12T18:59:16.841" v="18" actId="478"/>
          <ac:spMkLst>
            <pc:docMk/>
            <pc:sldMasterMk cId="0" sldId="2147483648"/>
            <ac:spMk id="17" creationId="{00000000-0000-0000-0000-000000000000}"/>
          </ac:spMkLst>
        </pc:spChg>
        <pc:spChg chg="del">
          <ac:chgData name="Kaylie Jeffries" userId="0c207faf-df1c-4e58-95d7-4723151dafd2" providerId="ADAL" clId="{B515DD27-8D9A-C748-88AD-66289FA764E1}" dt="2023-10-12T18:59:13.918" v="16" actId="478"/>
          <ac:spMkLst>
            <pc:docMk/>
            <pc:sldMasterMk cId="0" sldId="2147483648"/>
            <ac:spMk id="18" creationId="{00000000-0000-0000-0000-000000000000}"/>
          </ac:spMkLst>
        </pc:spChg>
        <pc:spChg chg="del">
          <ac:chgData name="Kaylie Jeffries" userId="0c207faf-df1c-4e58-95d7-4723151dafd2" providerId="ADAL" clId="{B515DD27-8D9A-C748-88AD-66289FA764E1}" dt="2023-10-12T18:59:13.918" v="16" actId="478"/>
          <ac:spMkLst>
            <pc:docMk/>
            <pc:sldMasterMk cId="0" sldId="2147483648"/>
            <ac:spMk id="19" creationId="{00000000-0000-0000-0000-000000000000}"/>
          </ac:spMkLst>
        </pc:spChg>
        <pc:sldLayoutChg chg="addSp delSp modSp mod">
          <pc:chgData name="Kaylie Jeffries" userId="0c207faf-df1c-4e58-95d7-4723151dafd2" providerId="ADAL" clId="{B515DD27-8D9A-C748-88AD-66289FA764E1}" dt="2023-10-12T18:06:06.679" v="8"/>
          <pc:sldLayoutMkLst>
            <pc:docMk/>
            <pc:sldMasterMk cId="0" sldId="2147483648"/>
            <pc:sldLayoutMk cId="2762064192" sldId="2147483672"/>
          </pc:sldLayoutMkLst>
          <pc:spChg chg="add del mod">
            <ac:chgData name="Kaylie Jeffries" userId="0c207faf-df1c-4e58-95d7-4723151dafd2" providerId="ADAL" clId="{B515DD27-8D9A-C748-88AD-66289FA764E1}" dt="2023-10-12T18:06:06.679" v="8"/>
            <ac:spMkLst>
              <pc:docMk/>
              <pc:sldMasterMk cId="0" sldId="2147483648"/>
              <pc:sldLayoutMk cId="2762064192" sldId="2147483672"/>
              <ac:spMk id="2" creationId="{FCB03D91-F4E7-D237-D43D-7CBE5A23CEEC}"/>
            </ac:spMkLst>
          </pc:spChg>
        </pc:sldLayoutChg>
      </pc:sldMasterChg>
      <pc:sldMasterChg chg="delSp mod modSldLayout">
        <pc:chgData name="Kaylie Jeffries" userId="0c207faf-df1c-4e58-95d7-4723151dafd2" providerId="ADAL" clId="{B515DD27-8D9A-C748-88AD-66289FA764E1}" dt="2023-10-12T20:45:38.042" v="253" actId="1037"/>
        <pc:sldMasterMkLst>
          <pc:docMk/>
          <pc:sldMasterMk cId="2635405620" sldId="2147483712"/>
        </pc:sldMasterMkLst>
        <pc:spChg chg="del">
          <ac:chgData name="Kaylie Jeffries" userId="0c207faf-df1c-4e58-95d7-4723151dafd2" providerId="ADAL" clId="{B515DD27-8D9A-C748-88AD-66289FA764E1}" dt="2023-10-12T19:01:56.929" v="76" actId="478"/>
          <ac:spMkLst>
            <pc:docMk/>
            <pc:sldMasterMk cId="2635405620" sldId="2147483712"/>
            <ac:spMk id="2" creationId="{00000000-0000-0000-0000-000000000000}"/>
          </ac:spMkLst>
        </pc:spChg>
        <pc:spChg chg="del">
          <ac:chgData name="Kaylie Jeffries" userId="0c207faf-df1c-4e58-95d7-4723151dafd2" providerId="ADAL" clId="{B515DD27-8D9A-C748-88AD-66289FA764E1}" dt="2023-10-12T19:01:56.929" v="76" actId="478"/>
          <ac:spMkLst>
            <pc:docMk/>
            <pc:sldMasterMk cId="2635405620" sldId="2147483712"/>
            <ac:spMk id="3" creationId="{00000000-0000-0000-0000-000000000000}"/>
          </ac:spMkLst>
        </pc:spChg>
        <pc:spChg chg="del">
          <ac:chgData name="Kaylie Jeffries" userId="0c207faf-df1c-4e58-95d7-4723151dafd2" providerId="ADAL" clId="{B515DD27-8D9A-C748-88AD-66289FA764E1}" dt="2023-10-12T19:01:56.929" v="76" actId="478"/>
          <ac:spMkLst>
            <pc:docMk/>
            <pc:sldMasterMk cId="2635405620" sldId="2147483712"/>
            <ac:spMk id="4" creationId="{00000000-0000-0000-0000-000000000000}"/>
          </ac:spMkLst>
        </pc:spChg>
        <pc:spChg chg="del">
          <ac:chgData name="Kaylie Jeffries" userId="0c207faf-df1c-4e58-95d7-4723151dafd2" providerId="ADAL" clId="{B515DD27-8D9A-C748-88AD-66289FA764E1}" dt="2023-10-12T19:01:56.929" v="76" actId="478"/>
          <ac:spMkLst>
            <pc:docMk/>
            <pc:sldMasterMk cId="2635405620" sldId="2147483712"/>
            <ac:spMk id="5" creationId="{00000000-0000-0000-0000-000000000000}"/>
          </ac:spMkLst>
        </pc:spChg>
        <pc:spChg chg="del">
          <ac:chgData name="Kaylie Jeffries" userId="0c207faf-df1c-4e58-95d7-4723151dafd2" providerId="ADAL" clId="{B515DD27-8D9A-C748-88AD-66289FA764E1}" dt="2023-10-12T19:01:56.929" v="76" actId="478"/>
          <ac:spMkLst>
            <pc:docMk/>
            <pc:sldMasterMk cId="2635405620" sldId="2147483712"/>
            <ac:spMk id="6" creationId="{00000000-0000-0000-0000-000000000000}"/>
          </ac:spMkLst>
        </pc:spChg>
        <pc:sldLayoutChg chg="setBg">
          <pc:chgData name="Kaylie Jeffries" userId="0c207faf-df1c-4e58-95d7-4723151dafd2" providerId="ADAL" clId="{B515DD27-8D9A-C748-88AD-66289FA764E1}" dt="2023-10-12T18:06:47.111" v="12"/>
          <pc:sldLayoutMkLst>
            <pc:docMk/>
            <pc:sldMasterMk cId="2635405620" sldId="2147483712"/>
            <pc:sldLayoutMk cId="3283087303" sldId="2147483716"/>
          </pc:sldLayoutMkLst>
        </pc:sldLayoutChg>
        <pc:sldLayoutChg chg="setBg">
          <pc:chgData name="Kaylie Jeffries" userId="0c207faf-df1c-4e58-95d7-4723151dafd2" providerId="ADAL" clId="{B515DD27-8D9A-C748-88AD-66289FA764E1}" dt="2023-10-12T18:06:47.111" v="12"/>
          <pc:sldLayoutMkLst>
            <pc:docMk/>
            <pc:sldMasterMk cId="2635405620" sldId="2147483712"/>
            <pc:sldLayoutMk cId="2576759823" sldId="2147483720"/>
          </pc:sldLayoutMkLst>
        </pc:sldLayoutChg>
        <pc:sldLayoutChg chg="setBg">
          <pc:chgData name="Kaylie Jeffries" userId="0c207faf-df1c-4e58-95d7-4723151dafd2" providerId="ADAL" clId="{B515DD27-8D9A-C748-88AD-66289FA764E1}" dt="2023-10-12T18:06:47.111" v="12"/>
          <pc:sldLayoutMkLst>
            <pc:docMk/>
            <pc:sldMasterMk cId="2635405620" sldId="2147483712"/>
            <pc:sldLayoutMk cId="796301717" sldId="2147483721"/>
          </pc:sldLayoutMkLst>
        </pc:sldLayoutChg>
        <pc:sldLayoutChg chg="modSp mod">
          <pc:chgData name="Kaylie Jeffries" userId="0c207faf-df1c-4e58-95d7-4723151dafd2" providerId="ADAL" clId="{B515DD27-8D9A-C748-88AD-66289FA764E1}" dt="2023-10-12T20:45:38.042" v="253" actId="1037"/>
          <pc:sldLayoutMkLst>
            <pc:docMk/>
            <pc:sldMasterMk cId="2635405620" sldId="2147483712"/>
            <pc:sldLayoutMk cId="438681243" sldId="2147483722"/>
          </pc:sldLayoutMkLst>
          <pc:spChg chg="mod">
            <ac:chgData name="Kaylie Jeffries" userId="0c207faf-df1c-4e58-95d7-4723151dafd2" providerId="ADAL" clId="{B515DD27-8D9A-C748-88AD-66289FA764E1}" dt="2023-10-12T20:45:38.042" v="253" actId="1037"/>
            <ac:spMkLst>
              <pc:docMk/>
              <pc:sldMasterMk cId="2635405620" sldId="2147483712"/>
              <pc:sldLayoutMk cId="438681243" sldId="2147483722"/>
              <ac:spMk id="8" creationId="{7A8DDD02-C3E2-3728-2647-D86BC127F762}"/>
            </ac:spMkLst>
          </pc:spChg>
        </pc:sldLayoutChg>
      </pc:sldMasterChg>
    </pc:docChg>
  </pc:docChgLst>
  <pc:docChgLst>
    <pc:chgData name="Koreen Barreras-Brown" userId="S::kbarrerasbrown@rsd7.net::e93a50b4-5554-4772-8446-5d3b386d10c9" providerId="AD" clId="Web-{2966A8C2-4E45-0A31-1CA7-5DA5231517EF}"/>
    <pc:docChg chg="modSld">
      <pc:chgData name="Koreen Barreras-Brown" userId="S::kbarrerasbrown@rsd7.net::e93a50b4-5554-4772-8446-5d3b386d10c9" providerId="AD" clId="Web-{2966A8C2-4E45-0A31-1CA7-5DA5231517EF}" dt="2023-10-09T19:10:41.246" v="1"/>
      <pc:docMkLst>
        <pc:docMk/>
      </pc:docMkLst>
    </pc:docChg>
  </pc:docChgLst>
  <pc:docChgLst>
    <pc:chgData name="Kaylie Jeffries" userId="S::kjeffries@rsd7.net::0c207faf-df1c-4e58-95d7-4723151dafd2" providerId="AD" clId="Web-{4D1D7EFD-51E5-24E0-CFBF-2C81C7158880}"/>
    <pc:docChg chg="modSld sldOrd">
      <pc:chgData name="Kaylie Jeffries" userId="S::kjeffries@rsd7.net::0c207faf-df1c-4e58-95d7-4723151dafd2" providerId="AD" clId="Web-{4D1D7EFD-51E5-24E0-CFBF-2C81C7158880}" dt="2023-10-13T02:48:10.692" v="49"/>
      <pc:docMkLst>
        <pc:docMk/>
      </pc:docMkLst>
      <pc:sldChg chg="ord">
        <pc:chgData name="Kaylie Jeffries" userId="S::kjeffries@rsd7.net::0c207faf-df1c-4e58-95d7-4723151dafd2" providerId="AD" clId="Web-{4D1D7EFD-51E5-24E0-CFBF-2C81C7158880}" dt="2023-10-13T02:48:10.692" v="49"/>
        <pc:sldMkLst>
          <pc:docMk/>
          <pc:sldMk cId="2893389160" sldId="275"/>
        </pc:sldMkLst>
      </pc:sldChg>
      <pc:sldChg chg="modSp">
        <pc:chgData name="Kaylie Jeffries" userId="S::kjeffries@rsd7.net::0c207faf-df1c-4e58-95d7-4723151dafd2" providerId="AD" clId="Web-{4D1D7EFD-51E5-24E0-CFBF-2C81C7158880}" dt="2023-10-13T02:45:50.031" v="35" actId="20577"/>
        <pc:sldMkLst>
          <pc:docMk/>
          <pc:sldMk cId="2276705055" sldId="350"/>
        </pc:sldMkLst>
        <pc:spChg chg="mod">
          <ac:chgData name="Kaylie Jeffries" userId="S::kjeffries@rsd7.net::0c207faf-df1c-4e58-95d7-4723151dafd2" providerId="AD" clId="Web-{4D1D7EFD-51E5-24E0-CFBF-2C81C7158880}" dt="2023-10-13T02:43:56.293" v="5" actId="14100"/>
          <ac:spMkLst>
            <pc:docMk/>
            <pc:sldMk cId="2276705055" sldId="350"/>
            <ac:spMk id="6" creationId="{65AA6D54-5438-4460-166D-17EB06C9F673}"/>
          </ac:spMkLst>
        </pc:spChg>
        <pc:spChg chg="mod">
          <ac:chgData name="Kaylie Jeffries" userId="S::kjeffries@rsd7.net::0c207faf-df1c-4e58-95d7-4723151dafd2" providerId="AD" clId="Web-{4D1D7EFD-51E5-24E0-CFBF-2C81C7158880}" dt="2023-10-13T02:45:41.765" v="30" actId="20577"/>
          <ac:spMkLst>
            <pc:docMk/>
            <pc:sldMk cId="2276705055" sldId="350"/>
            <ac:spMk id="7" creationId="{B2C65B2D-5234-7E64-09B2-613DA0C15A56}"/>
          </ac:spMkLst>
        </pc:spChg>
        <pc:spChg chg="mod">
          <ac:chgData name="Kaylie Jeffries" userId="S::kjeffries@rsd7.net::0c207faf-df1c-4e58-95d7-4723151dafd2" providerId="AD" clId="Web-{4D1D7EFD-51E5-24E0-CFBF-2C81C7158880}" dt="2023-10-13T02:45:50.031" v="35" actId="20577"/>
          <ac:spMkLst>
            <pc:docMk/>
            <pc:sldMk cId="2276705055" sldId="350"/>
            <ac:spMk id="8" creationId="{3A36A16F-FD66-1C30-E041-0DE60C187D19}"/>
          </ac:spMkLst>
        </pc:spChg>
      </pc:sldChg>
      <pc:sldChg chg="modSp">
        <pc:chgData name="Kaylie Jeffries" userId="S::kjeffries@rsd7.net::0c207faf-df1c-4e58-95d7-4723151dafd2" providerId="AD" clId="Web-{4D1D7EFD-51E5-24E0-CFBF-2C81C7158880}" dt="2023-10-13T02:47:26.800" v="47" actId="14100"/>
        <pc:sldMkLst>
          <pc:docMk/>
          <pc:sldMk cId="141371780" sldId="351"/>
        </pc:sldMkLst>
        <pc:spChg chg="mod">
          <ac:chgData name="Kaylie Jeffries" userId="S::kjeffries@rsd7.net::0c207faf-df1c-4e58-95d7-4723151dafd2" providerId="AD" clId="Web-{4D1D7EFD-51E5-24E0-CFBF-2C81C7158880}" dt="2023-10-13T02:46:36.517" v="42"/>
          <ac:spMkLst>
            <pc:docMk/>
            <pc:sldMk cId="141371780" sldId="351"/>
            <ac:spMk id="563" creationId="{00000000-0000-0000-0000-000000000000}"/>
          </ac:spMkLst>
        </pc:spChg>
        <pc:spChg chg="mod">
          <ac:chgData name="Kaylie Jeffries" userId="S::kjeffries@rsd7.net::0c207faf-df1c-4e58-95d7-4723151dafd2" providerId="AD" clId="Web-{4D1D7EFD-51E5-24E0-CFBF-2C81C7158880}" dt="2023-10-13T02:46:28.329" v="41"/>
          <ac:spMkLst>
            <pc:docMk/>
            <pc:sldMk cId="141371780" sldId="351"/>
            <ac:spMk id="565" creationId="{00000000-0000-0000-0000-000000000000}"/>
          </ac:spMkLst>
        </pc:spChg>
        <pc:graphicFrameChg chg="modGraphic">
          <ac:chgData name="Kaylie Jeffries" userId="S::kjeffries@rsd7.net::0c207faf-df1c-4e58-95d7-4723151dafd2" providerId="AD" clId="Web-{4D1D7EFD-51E5-24E0-CFBF-2C81C7158880}" dt="2023-10-13T02:46:18.142" v="38"/>
          <ac:graphicFrameMkLst>
            <pc:docMk/>
            <pc:sldMk cId="141371780" sldId="351"/>
            <ac:graphicFrameMk id="3" creationId="{674AD770-49C6-5527-7B65-562E891CE6CB}"/>
          </ac:graphicFrameMkLst>
        </pc:graphicFrameChg>
        <pc:cxnChg chg="mod">
          <ac:chgData name="Kaylie Jeffries" userId="S::kjeffries@rsd7.net::0c207faf-df1c-4e58-95d7-4723151dafd2" providerId="AD" clId="Web-{4D1D7EFD-51E5-24E0-CFBF-2C81C7158880}" dt="2023-10-13T02:47:16.534" v="44"/>
          <ac:cxnSpMkLst>
            <pc:docMk/>
            <pc:sldMk cId="141371780" sldId="351"/>
            <ac:cxnSpMk id="558" creationId="{00000000-0000-0000-0000-000000000000}"/>
          </ac:cxnSpMkLst>
        </pc:cxnChg>
        <pc:cxnChg chg="mod">
          <ac:chgData name="Kaylie Jeffries" userId="S::kjeffries@rsd7.net::0c207faf-df1c-4e58-95d7-4723151dafd2" providerId="AD" clId="Web-{4D1D7EFD-51E5-24E0-CFBF-2C81C7158880}" dt="2023-10-13T02:47:16.550" v="45"/>
          <ac:cxnSpMkLst>
            <pc:docMk/>
            <pc:sldMk cId="141371780" sldId="351"/>
            <ac:cxnSpMk id="560" creationId="{00000000-0000-0000-0000-000000000000}"/>
          </ac:cxnSpMkLst>
        </pc:cxnChg>
        <pc:cxnChg chg="mod">
          <ac:chgData name="Kaylie Jeffries" userId="S::kjeffries@rsd7.net::0c207faf-df1c-4e58-95d7-4723151dafd2" providerId="AD" clId="Web-{4D1D7EFD-51E5-24E0-CFBF-2C81C7158880}" dt="2023-10-13T02:47:16.581" v="46"/>
          <ac:cxnSpMkLst>
            <pc:docMk/>
            <pc:sldMk cId="141371780" sldId="351"/>
            <ac:cxnSpMk id="561" creationId="{00000000-0000-0000-0000-000000000000}"/>
          </ac:cxnSpMkLst>
        </pc:cxnChg>
        <pc:cxnChg chg="mod">
          <ac:chgData name="Kaylie Jeffries" userId="S::kjeffries@rsd7.net::0c207faf-df1c-4e58-95d7-4723151dafd2" providerId="AD" clId="Web-{4D1D7EFD-51E5-24E0-CFBF-2C81C7158880}" dt="2023-10-13T02:47:26.800" v="47" actId="14100"/>
          <ac:cxnSpMkLst>
            <pc:docMk/>
            <pc:sldMk cId="141371780" sldId="351"/>
            <ac:cxnSpMk id="562" creationId="{00000000-0000-0000-0000-000000000000}"/>
          </ac:cxnSpMkLst>
        </pc:cxnChg>
      </pc:sldChg>
    </pc:docChg>
  </pc:docChgLst>
  <pc:docChgLst>
    <pc:chgData name="Michael LaClair" userId="S::mlaclair@rsd7.net::d7b21e42-56fa-4e59-a3d6-1b9e4414d6fd" providerId="AD" clId="Web-{140FC724-DC8F-08C2-96D4-1323FA3E1A31}"/>
    <pc:docChg chg="modSld">
      <pc:chgData name="Michael LaClair" userId="S::mlaclair@rsd7.net::d7b21e42-56fa-4e59-a3d6-1b9e4414d6fd" providerId="AD" clId="Web-{140FC724-DC8F-08C2-96D4-1323FA3E1A31}" dt="2023-10-10T23:53:42.283" v="2" actId="20577"/>
      <pc:docMkLst>
        <pc:docMk/>
      </pc:docMkLst>
    </pc:docChg>
  </pc:docChgLst>
  <pc:docChgLst>
    <pc:chgData name="Rachel Aazzerah" userId="S::raazzerah@rsd7.net::4a2b9b47-214f-42b2-92d4-26252e7a88eb" providerId="AD" clId="Web-{2221686E-BB4C-6BB6-67CB-E402E6928A78}"/>
    <pc:docChg chg="modSld">
      <pc:chgData name="Rachel Aazzerah" userId="S::raazzerah@rsd7.net::4a2b9b47-214f-42b2-92d4-26252e7a88eb" providerId="AD" clId="Web-{2221686E-BB4C-6BB6-67CB-E402E6928A78}" dt="2023-10-15T19:32:51.850" v="24"/>
      <pc:docMkLst>
        <pc:docMk/>
      </pc:docMkLst>
      <pc:sldChg chg="modNotes">
        <pc:chgData name="Rachel Aazzerah" userId="S::raazzerah@rsd7.net::4a2b9b47-214f-42b2-92d4-26252e7a88eb" providerId="AD" clId="Web-{2221686E-BB4C-6BB6-67CB-E402E6928A78}" dt="2023-10-15T19:32:51.850" v="24"/>
        <pc:sldMkLst>
          <pc:docMk/>
          <pc:sldMk cId="2893389160" sldId="275"/>
        </pc:sldMkLst>
      </pc:sldChg>
    </pc:docChg>
  </pc:docChgLst>
  <pc:docChgLst>
    <pc:chgData name="Koreen Barreras-Brown" userId="S::kbarrerasbrown@rsd7.net::e93a50b4-5554-4772-8446-5d3b386d10c9" providerId="AD" clId="Web-{2B21A16C-AE51-5D39-2EDD-07128BB493BB}"/>
    <pc:docChg chg="modSld">
      <pc:chgData name="Koreen Barreras-Brown" userId="S::kbarrerasbrown@rsd7.net::e93a50b4-5554-4772-8446-5d3b386d10c9" providerId="AD" clId="Web-{2B21A16C-AE51-5D39-2EDD-07128BB493BB}" dt="2023-10-24T22:14:10.043" v="24"/>
      <pc:docMkLst>
        <pc:docMk/>
      </pc:docMkLst>
      <pc:sldChg chg="modNotes">
        <pc:chgData name="Koreen Barreras-Brown" userId="S::kbarrerasbrown@rsd7.net::e93a50b4-5554-4772-8446-5d3b386d10c9" providerId="AD" clId="Web-{2B21A16C-AE51-5D39-2EDD-07128BB493BB}" dt="2023-10-24T22:11:37.586" v="9"/>
        <pc:sldMkLst>
          <pc:docMk/>
          <pc:sldMk cId="2276705055" sldId="350"/>
        </pc:sldMkLst>
      </pc:sldChg>
      <pc:sldChg chg="modNotes">
        <pc:chgData name="Koreen Barreras-Brown" userId="S::kbarrerasbrown@rsd7.net::e93a50b4-5554-4772-8446-5d3b386d10c9" providerId="AD" clId="Web-{2B21A16C-AE51-5D39-2EDD-07128BB493BB}" dt="2023-10-24T22:14:10.043" v="24"/>
        <pc:sldMkLst>
          <pc:docMk/>
          <pc:sldMk cId="141371780" sldId="351"/>
        </pc:sldMkLst>
      </pc:sldChg>
    </pc:docChg>
  </pc:docChgLst>
  <pc:docChgLst>
    <pc:chgData name="Rachel Aazzerah" userId="S::raazzerah@rsd7.net::4a2b9b47-214f-42b2-92d4-26252e7a88eb" providerId="AD" clId="Web-{F2287365-C2DC-5044-CF31-54B5D7D27632}"/>
    <pc:docChg chg="mod modSld sldOrd">
      <pc:chgData name="Rachel Aazzerah" userId="S::raazzerah@rsd7.net::4a2b9b47-214f-42b2-92d4-26252e7a88eb" providerId="AD" clId="Web-{F2287365-C2DC-5044-CF31-54B5D7D27632}" dt="2023-10-09T19:48:34.974" v="15"/>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22885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913757" y="3"/>
            <a:ext cx="2228850" cy="457200"/>
          </a:xfrm>
          <a:prstGeom prst="rect">
            <a:avLst/>
          </a:prstGeom>
        </p:spPr>
        <p:txBody>
          <a:bodyPr vert="horz" lIns="91440" tIns="45720" rIns="91440" bIns="45720" rtlCol="0"/>
          <a:lstStyle>
            <a:lvl1pPr algn="r">
              <a:defRPr sz="1200"/>
            </a:lvl1pPr>
          </a:lstStyle>
          <a:p>
            <a:fld id="{4C52CECE-954A-4677-B0AA-E9C7CA0E27D6}" type="datetimeFigureOut">
              <a:rPr lang="en-US" smtClean="0"/>
              <a:t>10/25/2023</a:t>
            </a:fld>
            <a:endParaRPr lang="en-US"/>
          </a:p>
        </p:txBody>
      </p:sp>
      <p:sp>
        <p:nvSpPr>
          <p:cNvPr id="4" name="Slide Image Placeholder 3"/>
          <p:cNvSpPr>
            <a:spLocks noGrp="1" noRot="1" noChangeAspect="1"/>
          </p:cNvSpPr>
          <p:nvPr>
            <p:ph type="sldImg" idx="2"/>
          </p:nvPr>
        </p:nvSpPr>
        <p:spPr>
          <a:xfrm>
            <a:off x="-171450" y="1143000"/>
            <a:ext cx="5486400" cy="30876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14350" y="4399845"/>
            <a:ext cx="4114800" cy="360115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6803"/>
            <a:ext cx="222885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913757" y="8686803"/>
            <a:ext cx="2228850" cy="457200"/>
          </a:xfrm>
          <a:prstGeom prst="rect">
            <a:avLst/>
          </a:prstGeom>
        </p:spPr>
        <p:txBody>
          <a:bodyPr vert="horz" lIns="91440" tIns="45720" rIns="91440" bIns="45720" rtlCol="0" anchor="b"/>
          <a:lstStyle>
            <a:lvl1pPr algn="r">
              <a:defRPr sz="1200"/>
            </a:lvl1pPr>
          </a:lstStyle>
          <a:p>
            <a:fld id="{DA42AD46-6B7C-4DF0-BB83-664EDA029BF7}" type="slidenum">
              <a:rPr lang="en-US" smtClean="0"/>
              <a:t>‹#›</a:t>
            </a:fld>
            <a:endParaRPr lang="en-US"/>
          </a:p>
        </p:txBody>
      </p:sp>
    </p:spTree>
    <p:extLst>
      <p:ext uri="{BB962C8B-B14F-4D97-AF65-F5344CB8AC3E}">
        <p14:creationId xmlns:p14="http://schemas.microsoft.com/office/powerpoint/2010/main" val="2538414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42AD46-6B7C-4DF0-BB83-664EDA029BF7}" type="slidenum">
              <a:rPr lang="en-US" smtClean="0"/>
              <a:t>1</a:t>
            </a:fld>
            <a:endParaRPr lang="en-US"/>
          </a:p>
        </p:txBody>
      </p:sp>
    </p:spTree>
    <p:extLst>
      <p:ext uri="{BB962C8B-B14F-4D97-AF65-F5344CB8AC3E}">
        <p14:creationId xmlns:p14="http://schemas.microsoft.com/office/powerpoint/2010/main" val="3821450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5c0804657e_0_7:notes"/>
          <p:cNvSpPr>
            <a:spLocks noGrp="1" noRot="1" noChangeAspect="1"/>
          </p:cNvSpPr>
          <p:nvPr>
            <p:ph type="sldImg" idx="2"/>
          </p:nvPr>
        </p:nvSpPr>
        <p:spPr>
          <a:xfrm>
            <a:off x="-2984500" y="2065338"/>
            <a:ext cx="9912350" cy="55768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25c0804657e_0_7:notes"/>
          <p:cNvSpPr txBox="1">
            <a:spLocks noGrp="1"/>
          </p:cNvSpPr>
          <p:nvPr>
            <p:ph type="body" idx="1"/>
          </p:nvPr>
        </p:nvSpPr>
        <p:spPr>
          <a:xfrm>
            <a:off x="394336" y="7953586"/>
            <a:ext cx="3154781" cy="6507733"/>
          </a:xfrm>
          <a:prstGeom prst="rect">
            <a:avLst/>
          </a:prstGeom>
          <a:noFill/>
          <a:ln>
            <a:noFill/>
          </a:ln>
        </p:spPr>
        <p:txBody>
          <a:bodyPr spcFirstLastPara="1" wrap="square" lIns="93575" tIns="46775" rIns="93575" bIns="46775" anchor="t" anchorCtr="0">
            <a:noAutofit/>
          </a:bodyPr>
          <a:lstStyle/>
          <a:p>
            <a:r>
              <a:rPr lang="en-US"/>
              <a:t>This report is part of the Division 22 Standards assurances process, which is required by state statute.</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a:buClr>
                <a:schemeClr val="dk1"/>
              </a:buClr>
            </a:pPr>
            <a:r>
              <a:rPr lang="en-US">
                <a:solidFill>
                  <a:schemeClr val="dk1"/>
                </a:solidFill>
              </a:rPr>
              <a:t>Districts are required to report to the community in a school district board meeting and post the report on the district website.</a:t>
            </a:r>
            <a:r>
              <a:rPr lang="en-US"/>
              <a:t> </a:t>
            </a:r>
            <a:endParaRPr lang="en-US">
              <a:solidFill>
                <a:schemeClr val="dk1"/>
              </a:solidFill>
            </a:endParaRPr>
          </a:p>
          <a:p>
            <a:endParaRPr lang="en-US">
              <a:solidFill>
                <a:schemeClr val="dk1"/>
              </a:solidFill>
            </a:endParaRPr>
          </a:p>
          <a:p>
            <a:r>
              <a:rPr lang="en-US">
                <a:solidFill>
                  <a:schemeClr val="dk1"/>
                </a:solidFill>
              </a:rPr>
              <a:t>Districts must then submit assurances to ODE. For each rule, the district either certifies that the district is either in compliance or out of compliance</a:t>
            </a:r>
            <a:endParaRPr lang="en-US">
              <a:cs typeface="Calibri"/>
            </a:endParaRPr>
          </a:p>
          <a:p>
            <a:pPr>
              <a:buClr>
                <a:schemeClr val="dk1"/>
              </a:buClr>
            </a:pPr>
            <a:endParaRPr lang="en-US">
              <a:cs typeface="Calibri"/>
            </a:endParaRPr>
          </a:p>
          <a:p>
            <a:pPr>
              <a:buClr>
                <a:schemeClr val="dk1"/>
              </a:buClr>
            </a:pPr>
            <a:r>
              <a:rPr lang="en-US">
                <a:solidFill>
                  <a:schemeClr val="dk1"/>
                </a:solidFill>
              </a:rPr>
              <a:t>Once </a:t>
            </a:r>
            <a:r>
              <a:rPr lang="en-US"/>
              <a:t>ODE </a:t>
            </a:r>
            <a:r>
              <a:rPr lang="en-US">
                <a:solidFill>
                  <a:schemeClr val="dk1"/>
                </a:solidFill>
              </a:rPr>
              <a:t>has received all of the assurances,</a:t>
            </a:r>
            <a:r>
              <a:rPr lang="en-US"/>
              <a:t> they</a:t>
            </a:r>
            <a:r>
              <a:rPr lang="en-US">
                <a:solidFill>
                  <a:schemeClr val="dk1"/>
                </a:solidFill>
              </a:rPr>
              <a:t> go through a process of reviewing them and then follow up with districts that have self-reported non compliance. </a:t>
            </a:r>
            <a:endParaRPr lang="en-US">
              <a:solidFill>
                <a:schemeClr val="dk1"/>
              </a:solidFill>
              <a:cs typeface="Calibri"/>
            </a:endParaRPr>
          </a:p>
          <a:p>
            <a:pPr marL="0" lvl="0" indent="0" algn="l" rtl="0">
              <a:spcBef>
                <a:spcPts val="0"/>
              </a:spcBef>
              <a:spcAft>
                <a:spcPts val="0"/>
              </a:spcAft>
              <a:buClr>
                <a:schemeClr val="dk1"/>
              </a:buClr>
              <a:buFont typeface="Arial"/>
              <a:buNone/>
            </a:pPr>
            <a:r>
              <a:rPr lang="en-US">
                <a:solidFill>
                  <a:schemeClr val="dk1"/>
                </a:solidFill>
              </a:rPr>
              <a:t>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sz="1400"/>
              <a:t> </a:t>
            </a:r>
            <a:endParaRPr/>
          </a:p>
          <a:p>
            <a:pPr marL="0" lvl="0" indent="0" algn="l" rtl="0">
              <a:spcBef>
                <a:spcPts val="0"/>
              </a:spcBef>
              <a:spcAft>
                <a:spcPts val="0"/>
              </a:spcAft>
              <a:buNone/>
            </a:pPr>
            <a:endParaRPr sz="1400"/>
          </a:p>
        </p:txBody>
      </p:sp>
      <p:sp>
        <p:nvSpPr>
          <p:cNvPr id="578" name="Google Shape;578;g25c0804657e_0_7:notes"/>
          <p:cNvSpPr txBox="1">
            <a:spLocks noGrp="1"/>
          </p:cNvSpPr>
          <p:nvPr>
            <p:ph type="sldNum" idx="12"/>
          </p:nvPr>
        </p:nvSpPr>
        <p:spPr>
          <a:xfrm>
            <a:off x="2233657" y="15697719"/>
            <a:ext cx="1708763" cy="829867"/>
          </a:xfrm>
          <a:prstGeom prst="rect">
            <a:avLst/>
          </a:prstGeom>
          <a:noFill/>
          <a:ln>
            <a:noFill/>
          </a:ln>
        </p:spPr>
        <p:txBody>
          <a:bodyPr spcFirstLastPara="1" wrap="square" lIns="93575" tIns="46775" rIns="93575" bIns="46775" anchor="b" anchorCtr="0">
            <a:noAutofit/>
          </a:bodyPr>
          <a:lstStyle/>
          <a:p>
            <a:pPr marL="0" lvl="0" indent="0" algn="r" rtl="0">
              <a:spcBef>
                <a:spcPts val="0"/>
              </a:spcBef>
              <a:spcAft>
                <a:spcPts val="0"/>
              </a:spcAft>
              <a:buNone/>
            </a:pPr>
            <a:fld id="{00000000-1234-1234-1234-123412341234}" type="slidenum">
              <a:rPr lang="en-US" sz="1400"/>
              <a:t>2</a:t>
            </a:fld>
            <a:endParaRPr sz="1400"/>
          </a:p>
        </p:txBody>
      </p:sp>
    </p:spTree>
    <p:extLst>
      <p:ext uri="{BB962C8B-B14F-4D97-AF65-F5344CB8AC3E}">
        <p14:creationId xmlns:p14="http://schemas.microsoft.com/office/powerpoint/2010/main" val="52705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49c8023b6b_0_2527:notes"/>
          <p:cNvSpPr>
            <a:spLocks noGrp="1" noRot="1" noChangeAspect="1"/>
          </p:cNvSpPr>
          <p:nvPr>
            <p:ph type="sldImg" idx="2"/>
          </p:nvPr>
        </p:nvSpPr>
        <p:spPr>
          <a:xfrm>
            <a:off x="-2984500" y="2065338"/>
            <a:ext cx="9912350" cy="55768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g149c8023b6b_0_2527:notes"/>
          <p:cNvSpPr txBox="1">
            <a:spLocks noGrp="1"/>
          </p:cNvSpPr>
          <p:nvPr>
            <p:ph type="body" idx="1"/>
          </p:nvPr>
        </p:nvSpPr>
        <p:spPr>
          <a:xfrm>
            <a:off x="394336" y="7953586"/>
            <a:ext cx="3154781" cy="6507733"/>
          </a:xfrm>
          <a:prstGeom prst="rect">
            <a:avLst/>
          </a:prstGeom>
          <a:noFill/>
          <a:ln>
            <a:noFill/>
          </a:ln>
        </p:spPr>
        <p:txBody>
          <a:bodyPr spcFirstLastPara="1" wrap="square" lIns="93575" tIns="46775" rIns="93575" bIns="46775" anchor="t" anchorCtr="0">
            <a:noAutofit/>
          </a:bodyPr>
          <a:lstStyle/>
          <a:p>
            <a:r>
              <a:rPr lang="en-US"/>
              <a:t>Here are a few examples of specific rules that fall into each of these categories. </a:t>
            </a:r>
            <a:endParaRPr/>
          </a:p>
          <a:p>
            <a:endParaRPr lang="en-US">
              <a:ea typeface="Calibri"/>
              <a:cs typeface="Calibri"/>
            </a:endParaRPr>
          </a:p>
          <a:p>
            <a:r>
              <a:rPr lang="en-US">
                <a:ea typeface="Calibri"/>
                <a:cs typeface="Calibri"/>
              </a:rPr>
              <a:t>There are over 50 Division 22 Rules that each district must provide evidence of in order to be in compliance.</a:t>
            </a:r>
            <a:endParaRPr/>
          </a:p>
          <a:p>
            <a:pPr marL="0" lvl="0" indent="0" algn="l">
              <a:spcBef>
                <a:spcPts val="0"/>
              </a:spcBef>
              <a:spcAft>
                <a:spcPts val="0"/>
              </a:spcAft>
              <a:buNone/>
            </a:pPr>
            <a:endParaRPr lang="en-US">
              <a:cs typeface="Calibri"/>
            </a:endParaRPr>
          </a:p>
          <a:p>
            <a:endParaRPr lang="en-US">
              <a:cs typeface="Calibri"/>
            </a:endParaRPr>
          </a:p>
          <a:p>
            <a:endParaRPr lang="en-US" sz="1400">
              <a:cs typeface="Calibri" panose="020F0502020204030204"/>
            </a:endParaRPr>
          </a:p>
        </p:txBody>
      </p:sp>
      <p:sp>
        <p:nvSpPr>
          <p:cNvPr id="546" name="Google Shape;546;g149c8023b6b_0_2527:notes"/>
          <p:cNvSpPr txBox="1">
            <a:spLocks noGrp="1"/>
          </p:cNvSpPr>
          <p:nvPr>
            <p:ph type="sldNum" idx="12"/>
          </p:nvPr>
        </p:nvSpPr>
        <p:spPr>
          <a:xfrm>
            <a:off x="2233657" y="15697719"/>
            <a:ext cx="1708763" cy="829867"/>
          </a:xfrm>
          <a:prstGeom prst="rect">
            <a:avLst/>
          </a:prstGeom>
          <a:noFill/>
          <a:ln>
            <a:noFill/>
          </a:ln>
        </p:spPr>
        <p:txBody>
          <a:bodyPr spcFirstLastPara="1" wrap="square" lIns="93575" tIns="46775" rIns="93575" bIns="46775" anchor="b" anchorCtr="0">
            <a:noAutofit/>
          </a:bodyPr>
          <a:lstStyle/>
          <a:p>
            <a:pPr marL="0" lvl="0" indent="0" algn="r" rtl="0">
              <a:spcBef>
                <a:spcPts val="0"/>
              </a:spcBef>
              <a:spcAft>
                <a:spcPts val="0"/>
              </a:spcAft>
              <a:buNone/>
            </a:pPr>
            <a:fld id="{00000000-1234-1234-1234-123412341234}" type="slidenum">
              <a:rPr lang="en-US" sz="1400"/>
              <a:t>3</a:t>
            </a:fld>
            <a:endParaRPr sz="1400"/>
          </a:p>
        </p:txBody>
      </p:sp>
    </p:spTree>
    <p:extLst>
      <p:ext uri="{BB962C8B-B14F-4D97-AF65-F5344CB8AC3E}">
        <p14:creationId xmlns:p14="http://schemas.microsoft.com/office/powerpoint/2010/main" val="3873275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42AD46-6B7C-4DF0-BB83-664EDA029BF7}" type="slidenum">
              <a:rPr lang="en-US" smtClean="0"/>
              <a:t>4</a:t>
            </a:fld>
            <a:endParaRPr lang="en-US"/>
          </a:p>
        </p:txBody>
      </p:sp>
    </p:spTree>
    <p:extLst>
      <p:ext uri="{BB962C8B-B14F-4D97-AF65-F5344CB8AC3E}">
        <p14:creationId xmlns:p14="http://schemas.microsoft.com/office/powerpoint/2010/main" val="159756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sz="1200" b="1">
                <a:latin typeface="Helvetica"/>
                <a:cs typeface="Helvetica"/>
              </a:rPr>
              <a:t>For the 2023-2024 school year, RSD requested an extension from ODE in order to provide both instructional resources and professional learning</a:t>
            </a:r>
            <a:r>
              <a:rPr lang="en-US" b="1">
                <a:latin typeface="Helvetica"/>
                <a:cs typeface="Helvetica"/>
              </a:rPr>
              <a:t> on physical education</a:t>
            </a:r>
            <a:endParaRPr lang="en-US" sz="1200">
              <a:latin typeface="Helvetica" panose="020B0604020202020204" pitchFamily="34" charset="0"/>
              <a:cs typeface="Helvetica" panose="020B0604020202020204" pitchFamily="34" charset="0"/>
            </a:endParaRPr>
          </a:p>
          <a:p>
            <a:pPr marL="285750" indent="-285750">
              <a:buFont typeface="Arial,Sans-Serif"/>
              <a:buChar char="•"/>
            </a:pPr>
            <a:endParaRPr lang="en-US"/>
          </a:p>
          <a:p>
            <a:pPr marL="285750" indent="-285750">
              <a:buFont typeface="Arial,Sans-Serif"/>
              <a:buChar char="•"/>
            </a:pPr>
            <a:r>
              <a:rPr lang="en-US" b="1"/>
              <a:t>The Oregon Department of Education Approved the Corrective Action Plan (Extension) on September 27, 2023</a:t>
            </a:r>
          </a:p>
          <a:p>
            <a:pPr marL="285750" indent="-285750">
              <a:buFont typeface="Arial,Sans-Serif"/>
              <a:buChar char="•"/>
            </a:pPr>
            <a:endParaRPr lang="en-US" b="1">
              <a:cs typeface="Calibri"/>
            </a:endParaRPr>
          </a:p>
          <a:p>
            <a:pPr marL="285750" indent="-285750">
              <a:buFont typeface="Arial,Sans-Serif"/>
              <a:buChar char="•"/>
            </a:pPr>
            <a:r>
              <a:rPr lang="en-US" b="1">
                <a:cs typeface="Calibri"/>
              </a:rPr>
              <a:t>Dr. </a:t>
            </a:r>
            <a:r>
              <a:rPr lang="en-US" b="1" err="1">
                <a:cs typeface="Calibri"/>
              </a:rPr>
              <a:t>Caropelo</a:t>
            </a:r>
            <a:r>
              <a:rPr lang="en-US" b="1">
                <a:cs typeface="Calibri"/>
              </a:rPr>
              <a:t> is in the process of applying for a Physical Education Expansion K-8 (PEEK) grant opportunity on behalf of Reynolds School District that will help provide professional learning</a:t>
            </a:r>
          </a:p>
        </p:txBody>
      </p:sp>
      <p:sp>
        <p:nvSpPr>
          <p:cNvPr id="4" name="Slide Number Placeholder 3"/>
          <p:cNvSpPr>
            <a:spLocks noGrp="1"/>
          </p:cNvSpPr>
          <p:nvPr>
            <p:ph type="sldNum" sz="quarter" idx="5"/>
          </p:nvPr>
        </p:nvSpPr>
        <p:spPr/>
        <p:txBody>
          <a:bodyPr/>
          <a:lstStyle/>
          <a:p>
            <a:fld id="{DA42AD46-6B7C-4DF0-BB83-664EDA029BF7}" type="slidenum">
              <a:rPr lang="en-US" smtClean="0"/>
              <a:t>5</a:t>
            </a:fld>
            <a:endParaRPr lang="en-US"/>
          </a:p>
        </p:txBody>
      </p:sp>
    </p:spTree>
    <p:extLst>
      <p:ext uri="{BB962C8B-B14F-4D97-AF65-F5344CB8AC3E}">
        <p14:creationId xmlns:p14="http://schemas.microsoft.com/office/powerpoint/2010/main" val="1443346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49c8023b6b_0_3622:notes"/>
          <p:cNvSpPr>
            <a:spLocks noGrp="1" noRot="1" noChangeAspect="1"/>
          </p:cNvSpPr>
          <p:nvPr>
            <p:ph type="sldImg" idx="2"/>
          </p:nvPr>
        </p:nvSpPr>
        <p:spPr>
          <a:xfrm>
            <a:off x="-2984500" y="2065338"/>
            <a:ext cx="9912350" cy="55768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149c8023b6b_0_3622:notes"/>
          <p:cNvSpPr txBox="1">
            <a:spLocks noGrp="1"/>
          </p:cNvSpPr>
          <p:nvPr>
            <p:ph type="body" idx="1"/>
          </p:nvPr>
        </p:nvSpPr>
        <p:spPr>
          <a:xfrm>
            <a:off x="394336" y="7953586"/>
            <a:ext cx="3154613" cy="6507733"/>
          </a:xfrm>
          <a:prstGeom prst="rect">
            <a:avLst/>
          </a:prstGeom>
        </p:spPr>
        <p:txBody>
          <a:bodyPr spcFirstLastPara="1" wrap="square" lIns="93150" tIns="46575" rIns="93150" bIns="46575" anchor="t" anchorCtr="0">
            <a:noAutofit/>
          </a:bodyPr>
          <a:lstStyle/>
          <a:p>
            <a:r>
              <a:rPr lang="en-US">
                <a:cs typeface="Calibri"/>
              </a:rPr>
              <a:t>RAA</a:t>
            </a:r>
            <a:endParaRPr lang="en-US"/>
          </a:p>
          <a:p>
            <a:pPr marL="0" lvl="0" indent="0" algn="l">
              <a:spcBef>
                <a:spcPts val="0"/>
              </a:spcBef>
              <a:spcAft>
                <a:spcPts val="0"/>
              </a:spcAft>
              <a:buNone/>
            </a:pPr>
            <a:r>
              <a:rPr lang="en-US"/>
              <a:t>ODE staff will provide templates, tools, technical assistance, and other supports for the implementation of the rule in the coming months.</a:t>
            </a:r>
            <a:endParaRPr lang="en-US">
              <a:cs typeface="Calibri"/>
            </a:endParaRPr>
          </a:p>
          <a:p>
            <a:endParaRPr lang="en-US">
              <a:cs typeface="Calibri"/>
            </a:endParaRPr>
          </a:p>
        </p:txBody>
      </p:sp>
      <p:sp>
        <p:nvSpPr>
          <p:cNvPr id="672" name="Google Shape;672;g149c8023b6b_0_3622:notes"/>
          <p:cNvSpPr txBox="1">
            <a:spLocks noGrp="1"/>
          </p:cNvSpPr>
          <p:nvPr>
            <p:ph type="sldNum" idx="12"/>
          </p:nvPr>
        </p:nvSpPr>
        <p:spPr>
          <a:xfrm>
            <a:off x="2233653" y="15697719"/>
            <a:ext cx="1708763" cy="829333"/>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RAA</a:t>
            </a:r>
          </a:p>
        </p:txBody>
      </p:sp>
      <p:sp>
        <p:nvSpPr>
          <p:cNvPr id="4" name="Slide Number Placeholder 3"/>
          <p:cNvSpPr>
            <a:spLocks noGrp="1"/>
          </p:cNvSpPr>
          <p:nvPr>
            <p:ph type="sldNum" sz="quarter" idx="5"/>
          </p:nvPr>
        </p:nvSpPr>
        <p:spPr/>
        <p:txBody>
          <a:bodyPr/>
          <a:lstStyle/>
          <a:p>
            <a:fld id="{DA42AD46-6B7C-4DF0-BB83-664EDA029BF7}" type="slidenum">
              <a:rPr lang="en-US" smtClean="0"/>
              <a:t>7</a:t>
            </a:fld>
            <a:endParaRPr lang="en-US"/>
          </a:p>
        </p:txBody>
      </p:sp>
    </p:spTree>
    <p:extLst>
      <p:ext uri="{BB962C8B-B14F-4D97-AF65-F5344CB8AC3E}">
        <p14:creationId xmlns:p14="http://schemas.microsoft.com/office/powerpoint/2010/main" val="4110685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4500" y="2065338"/>
            <a:ext cx="9912350" cy="5576887"/>
          </a:xfrm>
        </p:spPr>
      </p:sp>
      <p:sp>
        <p:nvSpPr>
          <p:cNvPr id="3" name="Notes Placeholder 2"/>
          <p:cNvSpPr>
            <a:spLocks noGrp="1"/>
          </p:cNvSpPr>
          <p:nvPr>
            <p:ph type="body" idx="1"/>
          </p:nvPr>
        </p:nvSpPr>
        <p:spPr/>
        <p:txBody>
          <a:bodyPr/>
          <a:lstStyle/>
          <a:p>
            <a:r>
              <a:rPr lang="en-US" b="1">
                <a:cs typeface="Calibri"/>
              </a:rPr>
              <a:t>RAA</a:t>
            </a:r>
          </a:p>
          <a:p>
            <a:endParaRPr lang="en-US" b="1">
              <a:cs typeface="Calibri"/>
            </a:endParaRPr>
          </a:p>
          <a:p>
            <a:r>
              <a:rPr lang="en-US" b="1">
                <a:cs typeface="Calibri"/>
              </a:rPr>
              <a:t>Assessment of Essential Skills –The final decision was made at the October State Board of Education meeting (October 19, 2023)</a:t>
            </a:r>
            <a:endParaRPr lang="en-US"/>
          </a:p>
          <a:p>
            <a:pPr rtl="0"/>
            <a:br>
              <a:rPr lang="en-US" b="0">
                <a:effectLst/>
                <a:cs typeface="+mn-lt"/>
              </a:rPr>
            </a:br>
            <a:r>
              <a:rPr lang="en-US" sz="1200" b="1" i="0" u="none" strike="noStrike" cap="none">
                <a:solidFill>
                  <a:schemeClr val="dk1"/>
                </a:solidFill>
                <a:effectLst/>
                <a:latin typeface="Calibri"/>
                <a:ea typeface="Calibri"/>
                <a:cs typeface="Calibri"/>
                <a:sym typeface="Calibri"/>
              </a:rPr>
              <a:t>Assessment of Essential Skills Suspension</a:t>
            </a:r>
            <a:endParaRPr lang="en-US" b="0">
              <a:effectLst/>
            </a:endParaRPr>
          </a:p>
          <a:p>
            <a:pPr rtl="0"/>
            <a:r>
              <a:rPr lang="en-US" sz="1200" b="0" i="0" u="none" strike="noStrike" cap="none">
                <a:solidFill>
                  <a:schemeClr val="dk1"/>
                </a:solidFill>
                <a:effectLst/>
                <a:latin typeface="Calibri"/>
                <a:ea typeface="Calibri"/>
                <a:cs typeface="Calibri"/>
                <a:sym typeface="Calibri"/>
              </a:rPr>
              <a:t>At present, the assessment of Essential Skills graduation requirement for Oregon’s students is suspended through the 2023-24 school year (OAR 581-022-2115(3)). In a report mandated by Senate Bill 744, ODE recommended replacing the assessment of essential skills graduation requirement with an alternative accountability measure(s). The legislature has not yet taken action on this recommendation.</a:t>
            </a:r>
            <a:endParaRPr lang="en-US" b="0">
              <a:effectLst/>
            </a:endParaRPr>
          </a:p>
          <a:p>
            <a:br>
              <a:rPr lang="en-US" b="0">
                <a:effectLst/>
                <a:cs typeface="+mn-lt"/>
              </a:rPr>
            </a:br>
            <a:r>
              <a:rPr lang="en-US" sz="1200" b="0" i="0" u="none" strike="noStrike" cap="none">
                <a:solidFill>
                  <a:schemeClr val="dk1"/>
                </a:solidFill>
                <a:effectLst/>
                <a:latin typeface="Calibri"/>
                <a:ea typeface="Calibri"/>
                <a:cs typeface="Calibri"/>
                <a:sym typeface="Calibri"/>
              </a:rPr>
              <a:t>During the June meeting of the State Board of Education, ODE asked the board to extend the suspension of the assessment of essential skills policy through the 2027-28 school year to allow for legislative and state board action. The board </a:t>
            </a:r>
            <a:r>
              <a:rPr lang="en-US">
                <a:solidFill>
                  <a:schemeClr val="dk1"/>
                </a:solidFill>
                <a:latin typeface="Calibri"/>
                <a:ea typeface="Calibri"/>
                <a:cs typeface="Calibri"/>
                <a:sym typeface="Calibri"/>
              </a:rPr>
              <a:t>made the decision that yes, the suspension of the Division 22 requirement would be through the 2027-2028 school year.</a:t>
            </a:r>
          </a:p>
          <a:p>
            <a:br>
              <a:rPr lang="en-US" b="0">
                <a:effectLst/>
                <a:cs typeface="+mn-lt"/>
              </a:rPr>
            </a:br>
            <a:r>
              <a:rPr lang="en-US" sz="1200" b="1" i="0" u="none" strike="noStrike" cap="none">
                <a:solidFill>
                  <a:schemeClr val="dk1"/>
                </a:solidFill>
                <a:effectLst/>
                <a:latin typeface="Calibri"/>
                <a:ea typeface="Calibri"/>
                <a:cs typeface="Calibri"/>
                <a:sym typeface="Calibri"/>
              </a:rPr>
              <a:t>Menstrual Dignity for Students Rule</a:t>
            </a:r>
            <a:endParaRPr lang="en-US" b="0">
              <a:effectLst/>
              <a:cs typeface="Calibri"/>
            </a:endParaRPr>
          </a:p>
          <a:p>
            <a:r>
              <a:rPr lang="en-US" sz="1200" b="0" i="0" u="none" strike="noStrike" cap="none">
                <a:solidFill>
                  <a:schemeClr val="dk1"/>
                </a:solidFill>
                <a:effectLst/>
                <a:latin typeface="Calibri"/>
                <a:ea typeface="Calibri"/>
                <a:cs typeface="Calibri"/>
                <a:sym typeface="Calibri"/>
              </a:rPr>
              <a:t>In September, the Oregon State Board of Education </a:t>
            </a:r>
            <a:r>
              <a:rPr lang="en-US">
                <a:solidFill>
                  <a:schemeClr val="dk1"/>
                </a:solidFill>
                <a:latin typeface="Calibri"/>
                <a:ea typeface="Calibri"/>
                <a:cs typeface="Calibri"/>
                <a:sym typeface="Calibri"/>
              </a:rPr>
              <a:t>voted </a:t>
            </a:r>
            <a:r>
              <a:rPr lang="en-US" sz="1200" b="0" i="0" u="none" strike="noStrike" cap="none">
                <a:solidFill>
                  <a:schemeClr val="dk1"/>
                </a:solidFill>
                <a:effectLst/>
                <a:latin typeface="Calibri"/>
                <a:ea typeface="Calibri"/>
                <a:cs typeface="Calibri"/>
                <a:sym typeface="Calibri"/>
              </a:rPr>
              <a:t>to adopt a new Oregon Administrative Rule that will link requirements of the Menstrual Dignity for Students rules (OAR 581-021-0587 through OAR 581-021-0596) to Division 22. The new rule responds to feedback by strengthening school district accountability and providing communities an avenue to voice concerns.</a:t>
            </a:r>
            <a:endParaRPr lang="en-US">
              <a:solidFill>
                <a:schemeClr val="dk1"/>
              </a:solidFill>
              <a:latin typeface="Calibri"/>
              <a:ea typeface="Calibri"/>
              <a:cs typeface="Calibri"/>
            </a:endParaRPr>
          </a:p>
          <a:p>
            <a:endParaRPr lang="en-US">
              <a:solidFill>
                <a:schemeClr val="dk1"/>
              </a:solidFill>
              <a:latin typeface="Calibri"/>
              <a:ea typeface="Calibri"/>
              <a:cs typeface="Calibri"/>
              <a:sym typeface="Calibri"/>
            </a:endParaRPr>
          </a:p>
          <a:p>
            <a:r>
              <a:rPr lang="en-US">
                <a:solidFill>
                  <a:schemeClr val="dk1"/>
                </a:solidFill>
                <a:latin typeface="Calibri"/>
                <a:ea typeface="Calibri"/>
                <a:cs typeface="Calibri"/>
                <a:sym typeface="Calibri"/>
              </a:rPr>
              <a:t> </a:t>
            </a:r>
            <a:r>
              <a:rPr lang="en-US" sz="1200" b="0" i="0" u="none" strike="noStrike" cap="none">
                <a:solidFill>
                  <a:schemeClr val="dk1"/>
                </a:solidFill>
                <a:effectLst/>
                <a:latin typeface="Calibri"/>
                <a:ea typeface="Calibri"/>
                <a:cs typeface="Calibri"/>
                <a:sym typeface="Calibri"/>
              </a:rPr>
              <a:t>While the new rule does not change the requirements or intention of the original Menstrual Dignity Act, it will enhance ODE’s ability to provide technical support to schools and districts in their efforts to provide menstrual product options that are free and privately accessible to all students.</a:t>
            </a:r>
            <a:endParaRPr lang="en-US" b="0">
              <a:effectLst/>
              <a:cs typeface="Calibri"/>
            </a:endParaRPr>
          </a:p>
          <a:p>
            <a:br>
              <a:rPr lang="en-US" b="0">
                <a:effectLst/>
                <a:cs typeface="+mn-lt"/>
              </a:rPr>
            </a:br>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7484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391121" y="7802036"/>
            <a:ext cx="3128963" cy="7391401"/>
          </a:xfrm>
          <a:prstGeom prst="rect">
            <a:avLst/>
          </a:prstGeom>
          <a:noFill/>
          <a:ln>
            <a:noFill/>
          </a:ln>
        </p:spPr>
        <p:txBody>
          <a:bodyPr spcFirstLastPara="1" wrap="square" lIns="92513" tIns="92513" rIns="92513" bIns="92513" anchor="t" anchorCtr="0">
            <a:noAutofit/>
          </a:bodyPr>
          <a:lstStyle/>
          <a:p>
            <a:pPr>
              <a:buSzPts val="1100"/>
            </a:pPr>
            <a:endParaRPr/>
          </a:p>
        </p:txBody>
      </p:sp>
      <p:sp>
        <p:nvSpPr>
          <p:cNvPr id="183" name="Google Shape;183;p11:notes"/>
          <p:cNvSpPr>
            <a:spLocks noGrp="1" noRot="1" noChangeAspect="1"/>
          </p:cNvSpPr>
          <p:nvPr>
            <p:ph type="sldImg" idx="2"/>
          </p:nvPr>
        </p:nvSpPr>
        <p:spPr>
          <a:xfrm>
            <a:off x="-3517900" y="1233488"/>
            <a:ext cx="10947400" cy="61579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53999" y="148385"/>
            <a:ext cx="8636000" cy="482600"/>
          </a:xfrm>
          <a:prstGeom prst="rect">
            <a:avLst/>
          </a:prstGeom>
        </p:spPr>
        <p:txBody>
          <a:bodyPr lIns="0" tIns="0" rIns="0" bIns="0"/>
          <a:lstStyle>
            <a:lvl1pPr>
              <a:defRPr sz="3000" b="0" i="0">
                <a:solidFill>
                  <a:srgbClr val="1F7049"/>
                </a:solidFill>
                <a:latin typeface="Calibri"/>
                <a:cs typeface="Calibri"/>
              </a:defRPr>
            </a:lvl1pPr>
          </a:lstStyle>
          <a:p>
            <a:endParaRPr/>
          </a:p>
        </p:txBody>
      </p:sp>
      <p:sp>
        <p:nvSpPr>
          <p:cNvPr id="3" name="Holder 3"/>
          <p:cNvSpPr>
            <a:spLocks noGrp="1"/>
          </p:cNvSpPr>
          <p:nvPr>
            <p:ph type="body" idx="1"/>
          </p:nvPr>
        </p:nvSpPr>
        <p:spPr>
          <a:xfrm>
            <a:off x="254000" y="835092"/>
            <a:ext cx="8636000" cy="1152525"/>
          </a:xfrm>
          <a:prstGeom prst="rect">
            <a:avLst/>
          </a:prstGeom>
        </p:spPr>
        <p:txBody>
          <a:bodyPr lIns="0" tIns="0" rIns="0" bIns="0"/>
          <a:lstStyle>
            <a:lvl1pPr>
              <a:defRPr sz="19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or Title Slide 1">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8E848B87-9ACD-5EFB-9B18-B0FE1253DBC1}"/>
              </a:ext>
            </a:extLst>
          </p:cNvPr>
          <p:cNvSpPr/>
          <p:nvPr userDrawn="1"/>
        </p:nvSpPr>
        <p:spPr>
          <a:xfrm rot="3353231">
            <a:off x="427162" y="-3590142"/>
            <a:ext cx="4048036" cy="8718090"/>
          </a:xfrm>
          <a:custGeom>
            <a:avLst/>
            <a:gdLst>
              <a:gd name="connsiteX0" fmla="*/ 8096070 w 8096071"/>
              <a:gd name="connsiteY0" fmla="*/ 0 h 17436180"/>
              <a:gd name="connsiteX1" fmla="*/ 8096071 w 8096071"/>
              <a:gd name="connsiteY1" fmla="*/ 17436180 h 17436180"/>
              <a:gd name="connsiteX2" fmla="*/ 0 w 8096071"/>
              <a:gd name="connsiteY2" fmla="*/ 11952087 h 17436180"/>
            </a:gdLst>
            <a:ahLst/>
            <a:cxnLst>
              <a:cxn ang="0">
                <a:pos x="connsiteX0" y="connsiteY0"/>
              </a:cxn>
              <a:cxn ang="0">
                <a:pos x="connsiteX1" y="connsiteY1"/>
              </a:cxn>
              <a:cxn ang="0">
                <a:pos x="connsiteX2" y="connsiteY2"/>
              </a:cxn>
            </a:cxnLst>
            <a:rect l="l" t="t" r="r" b="b"/>
            <a:pathLst>
              <a:path w="8096071" h="17436180">
                <a:moveTo>
                  <a:pt x="8096070" y="0"/>
                </a:moveTo>
                <a:lnTo>
                  <a:pt x="8096071" y="17436180"/>
                </a:lnTo>
                <a:lnTo>
                  <a:pt x="0" y="11952087"/>
                </a:lnTo>
                <a:close/>
              </a:path>
            </a:pathLst>
          </a:custGeom>
          <a:solidFill>
            <a:srgbClr val="00704A"/>
          </a:solidFill>
        </p:spPr>
      </p:sp>
      <p:sp>
        <p:nvSpPr>
          <p:cNvPr id="7" name="Freeform 6">
            <a:extLst>
              <a:ext uri="{FF2B5EF4-FFF2-40B4-BE49-F238E27FC236}">
                <a16:creationId xmlns:a16="http://schemas.microsoft.com/office/drawing/2014/main" id="{95DD9710-B314-3C7B-D374-E534A1880EC0}"/>
              </a:ext>
            </a:extLst>
          </p:cNvPr>
          <p:cNvSpPr/>
          <p:nvPr userDrawn="1"/>
        </p:nvSpPr>
        <p:spPr>
          <a:xfrm rot="3353231">
            <a:off x="3694503" y="-2260953"/>
            <a:ext cx="427839" cy="9489784"/>
          </a:xfrm>
          <a:custGeom>
            <a:avLst/>
            <a:gdLst>
              <a:gd name="connsiteX0" fmla="*/ 855676 w 855677"/>
              <a:gd name="connsiteY0" fmla="*/ 0 h 18979567"/>
              <a:gd name="connsiteX1" fmla="*/ 855677 w 855677"/>
              <a:gd name="connsiteY1" fmla="*/ 18410582 h 18979567"/>
              <a:gd name="connsiteX2" fmla="*/ 470258 w 855677"/>
              <a:gd name="connsiteY2" fmla="*/ 18979567 h 18979567"/>
              <a:gd name="connsiteX3" fmla="*/ 2 w 855677"/>
              <a:gd name="connsiteY3" fmla="*/ 18661026 h 18979567"/>
              <a:gd name="connsiteX4" fmla="*/ 0 w 855677"/>
              <a:gd name="connsiteY4" fmla="*/ 1276412 h 1897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677" h="18979567">
                <a:moveTo>
                  <a:pt x="855676" y="0"/>
                </a:moveTo>
                <a:lnTo>
                  <a:pt x="855677" y="18410582"/>
                </a:lnTo>
                <a:lnTo>
                  <a:pt x="470258" y="18979567"/>
                </a:lnTo>
                <a:lnTo>
                  <a:pt x="2" y="18661026"/>
                </a:lnTo>
                <a:lnTo>
                  <a:pt x="0" y="1276412"/>
                </a:lnTo>
                <a:close/>
              </a:path>
            </a:pathLst>
          </a:custGeom>
          <a:solidFill>
            <a:srgbClr val="00704A">
              <a:alpha val="40000"/>
            </a:srgbClr>
          </a:solidFill>
        </p:spPr>
      </p:sp>
      <p:sp>
        <p:nvSpPr>
          <p:cNvPr id="8" name="Freeform 7">
            <a:extLst>
              <a:ext uri="{FF2B5EF4-FFF2-40B4-BE49-F238E27FC236}">
                <a16:creationId xmlns:a16="http://schemas.microsoft.com/office/drawing/2014/main" id="{70359A27-58B1-C3F9-7D49-20337572BC21}"/>
              </a:ext>
            </a:extLst>
          </p:cNvPr>
          <p:cNvSpPr/>
          <p:nvPr userDrawn="1"/>
        </p:nvSpPr>
        <p:spPr>
          <a:xfrm rot="3353231">
            <a:off x="4327743" y="-2329717"/>
            <a:ext cx="427839" cy="9802934"/>
          </a:xfrm>
          <a:custGeom>
            <a:avLst/>
            <a:gdLst>
              <a:gd name="connsiteX0" fmla="*/ 855678 w 855678"/>
              <a:gd name="connsiteY0" fmla="*/ 0 h 19605867"/>
              <a:gd name="connsiteX1" fmla="*/ 855676 w 855678"/>
              <a:gd name="connsiteY1" fmla="*/ 18342648 h 19605867"/>
              <a:gd name="connsiteX2" fmla="*/ 0 w 855678"/>
              <a:gd name="connsiteY2" fmla="*/ 19605867 h 19605867"/>
              <a:gd name="connsiteX3" fmla="*/ 1 w 855678"/>
              <a:gd name="connsiteY3" fmla="*/ 1263221 h 19605867"/>
            </a:gdLst>
            <a:ahLst/>
            <a:cxnLst>
              <a:cxn ang="0">
                <a:pos x="connsiteX0" y="connsiteY0"/>
              </a:cxn>
              <a:cxn ang="0">
                <a:pos x="connsiteX1" y="connsiteY1"/>
              </a:cxn>
              <a:cxn ang="0">
                <a:pos x="connsiteX2" y="connsiteY2"/>
              </a:cxn>
              <a:cxn ang="0">
                <a:pos x="connsiteX3" y="connsiteY3"/>
              </a:cxn>
            </a:cxnLst>
            <a:rect l="l" t="t" r="r" b="b"/>
            <a:pathLst>
              <a:path w="855678" h="19605867">
                <a:moveTo>
                  <a:pt x="855678" y="0"/>
                </a:moveTo>
                <a:lnTo>
                  <a:pt x="855676" y="18342648"/>
                </a:lnTo>
                <a:lnTo>
                  <a:pt x="0" y="19605867"/>
                </a:lnTo>
                <a:lnTo>
                  <a:pt x="1" y="1263221"/>
                </a:lnTo>
                <a:close/>
              </a:path>
            </a:pathLst>
          </a:custGeom>
          <a:solidFill>
            <a:srgbClr val="00704A">
              <a:alpha val="9804"/>
            </a:srgbClr>
          </a:solidFill>
        </p:spPr>
      </p:sp>
      <p:sp>
        <p:nvSpPr>
          <p:cNvPr id="10" name="Freeform 9">
            <a:extLst>
              <a:ext uri="{FF2B5EF4-FFF2-40B4-BE49-F238E27FC236}">
                <a16:creationId xmlns:a16="http://schemas.microsoft.com/office/drawing/2014/main" id="{AE8C250A-E4E8-FFB3-3BD8-FFF5BE0EF52E}"/>
              </a:ext>
            </a:extLst>
          </p:cNvPr>
          <p:cNvSpPr/>
          <p:nvPr userDrawn="1"/>
        </p:nvSpPr>
        <p:spPr>
          <a:xfrm>
            <a:off x="204808" y="93898"/>
            <a:ext cx="2239920" cy="701893"/>
          </a:xfrm>
          <a:custGeom>
            <a:avLst/>
            <a:gdLst/>
            <a:ahLst/>
            <a:cxnLst/>
            <a:rect l="l" t="t" r="r" b="b"/>
            <a:pathLst>
              <a:path w="4479840" h="1403786">
                <a:moveTo>
                  <a:pt x="0" y="0"/>
                </a:moveTo>
                <a:lnTo>
                  <a:pt x="4479840" y="0"/>
                </a:lnTo>
                <a:lnTo>
                  <a:pt x="4479840" y="1403785"/>
                </a:lnTo>
                <a:lnTo>
                  <a:pt x="0" y="1403785"/>
                </a:lnTo>
                <a:lnTo>
                  <a:pt x="0" y="0"/>
                </a:lnTo>
                <a:close/>
              </a:path>
            </a:pathLst>
          </a:custGeom>
          <a:blipFill>
            <a:blip r:embed="rId2"/>
            <a:stretch>
              <a:fillRect/>
            </a:stretch>
          </a:blipFill>
        </p:spPr>
      </p:sp>
      <p:sp>
        <p:nvSpPr>
          <p:cNvPr id="3" name="Text Placeholder 11">
            <a:extLst>
              <a:ext uri="{FF2B5EF4-FFF2-40B4-BE49-F238E27FC236}">
                <a16:creationId xmlns:a16="http://schemas.microsoft.com/office/drawing/2014/main" id="{B7FBA910-82B0-E504-C9BF-382ABBDE4BB8}"/>
              </a:ext>
            </a:extLst>
          </p:cNvPr>
          <p:cNvSpPr>
            <a:spLocks noGrp="1"/>
          </p:cNvSpPr>
          <p:nvPr>
            <p:ph type="body" sz="quarter" idx="10" hasCustomPrompt="1"/>
          </p:nvPr>
        </p:nvSpPr>
        <p:spPr>
          <a:xfrm>
            <a:off x="4038600" y="2514600"/>
            <a:ext cx="5105400" cy="2628900"/>
          </a:xfrm>
          <a:prstGeom prst="rect">
            <a:avLst/>
          </a:prstGeom>
        </p:spPr>
        <p:txBody>
          <a:bodyPr anchor="t">
            <a:normAutofit/>
          </a:bodyPr>
          <a:lstStyle>
            <a:lvl1pPr marL="0" indent="0" algn="ctr">
              <a:buNone/>
              <a:defRPr sz="5750" b="0" i="0">
                <a:solidFill>
                  <a:schemeClr val="tx1"/>
                </a:solidFill>
                <a:latin typeface="Helvetica Light" panose="020B0403020202020204" pitchFamily="34" charset="0"/>
              </a:defRPr>
            </a:lvl1pPr>
            <a:lvl2pPr>
              <a:defRPr sz="5750" b="0" i="0">
                <a:solidFill>
                  <a:schemeClr val="bg1"/>
                </a:solidFill>
                <a:latin typeface="HelveticaNeueLT Std Thin Ext" panose="020B0404020202020204" pitchFamily="34" charset="0"/>
              </a:defRPr>
            </a:lvl2pPr>
            <a:lvl3pPr>
              <a:defRPr sz="5750" b="0" i="0">
                <a:solidFill>
                  <a:schemeClr val="bg1"/>
                </a:solidFill>
                <a:latin typeface="HelveticaNeueLT Std Thin Ext" panose="020B0404020202020204" pitchFamily="34" charset="0"/>
              </a:defRPr>
            </a:lvl3pPr>
            <a:lvl4pPr>
              <a:defRPr sz="5750" b="0" i="0">
                <a:solidFill>
                  <a:schemeClr val="bg1"/>
                </a:solidFill>
                <a:latin typeface="HelveticaNeueLT Std Thin Ext" panose="020B0404020202020204" pitchFamily="34" charset="0"/>
              </a:defRPr>
            </a:lvl4pPr>
            <a:lvl5pPr>
              <a:defRPr sz="5750" b="0" i="0">
                <a:solidFill>
                  <a:schemeClr val="bg1"/>
                </a:solidFill>
                <a:latin typeface="HelveticaNeueLT Std Thin Ext" panose="020B0404020202020204" pitchFamily="34" charset="0"/>
              </a:defRPr>
            </a:lvl5pPr>
          </a:lstStyle>
          <a:p>
            <a:pPr lvl="0"/>
            <a:r>
              <a:rPr lang="en-US"/>
              <a:t>Transition / Title Slide</a:t>
            </a:r>
          </a:p>
        </p:txBody>
      </p:sp>
    </p:spTree>
    <p:extLst>
      <p:ext uri="{BB962C8B-B14F-4D97-AF65-F5344CB8AC3E}">
        <p14:creationId xmlns:p14="http://schemas.microsoft.com/office/powerpoint/2010/main" val="996086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or Title Slide 2">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78F0631F-6968-0510-03BE-630A54280910}"/>
              </a:ext>
            </a:extLst>
          </p:cNvPr>
          <p:cNvGrpSpPr/>
          <p:nvPr userDrawn="1"/>
        </p:nvGrpSpPr>
        <p:grpSpPr>
          <a:xfrm>
            <a:off x="0" y="-19050"/>
            <a:ext cx="9144000" cy="981066"/>
            <a:chOff x="0" y="0"/>
            <a:chExt cx="4816593" cy="516775"/>
          </a:xfrm>
        </p:grpSpPr>
        <p:sp>
          <p:nvSpPr>
            <p:cNvPr id="7" name="Freeform 3">
              <a:extLst>
                <a:ext uri="{FF2B5EF4-FFF2-40B4-BE49-F238E27FC236}">
                  <a16:creationId xmlns:a16="http://schemas.microsoft.com/office/drawing/2014/main" id="{1FC26552-35EA-F06B-3B5B-86E900E13E29}"/>
                </a:ext>
              </a:extLst>
            </p:cNvPr>
            <p:cNvSpPr/>
            <p:nvPr/>
          </p:nvSpPr>
          <p:spPr>
            <a:xfrm>
              <a:off x="0" y="0"/>
              <a:ext cx="4816592" cy="516775"/>
            </a:xfrm>
            <a:custGeom>
              <a:avLst/>
              <a:gdLst/>
              <a:ahLst/>
              <a:cxnLst/>
              <a:rect l="l" t="t" r="r" b="b"/>
              <a:pathLst>
                <a:path w="4816592" h="516775">
                  <a:moveTo>
                    <a:pt x="0" y="0"/>
                  </a:moveTo>
                  <a:lnTo>
                    <a:pt x="4816592" y="0"/>
                  </a:lnTo>
                  <a:lnTo>
                    <a:pt x="4816592" y="516775"/>
                  </a:lnTo>
                  <a:lnTo>
                    <a:pt x="0" y="516775"/>
                  </a:lnTo>
                  <a:close/>
                </a:path>
              </a:pathLst>
            </a:custGeom>
            <a:solidFill>
              <a:srgbClr val="FFFFFF"/>
            </a:solidFill>
          </p:spPr>
        </p:sp>
        <p:sp>
          <p:nvSpPr>
            <p:cNvPr id="8" name="TextBox 4">
              <a:extLst>
                <a:ext uri="{FF2B5EF4-FFF2-40B4-BE49-F238E27FC236}">
                  <a16:creationId xmlns:a16="http://schemas.microsoft.com/office/drawing/2014/main" id="{4C1C2944-91B5-F229-A047-FBCF8B670F67}"/>
                </a:ext>
              </a:extLst>
            </p:cNvPr>
            <p:cNvSpPr txBox="1"/>
            <p:nvPr/>
          </p:nvSpPr>
          <p:spPr>
            <a:xfrm>
              <a:off x="0" y="-38100"/>
              <a:ext cx="812800" cy="850900"/>
            </a:xfrm>
            <a:prstGeom prst="rect">
              <a:avLst/>
            </a:prstGeom>
          </p:spPr>
          <p:txBody>
            <a:bodyPr lIns="50800" tIns="50800" rIns="50800" bIns="50800" rtlCol="0" anchor="ctr"/>
            <a:lstStyle/>
            <a:p>
              <a:pPr algn="ctr">
                <a:lnSpc>
                  <a:spcPts val="1330"/>
                </a:lnSpc>
                <a:spcBef>
                  <a:spcPct val="0"/>
                </a:spcBef>
              </a:pPr>
              <a:endParaRPr sz="900"/>
            </a:p>
          </p:txBody>
        </p:sp>
      </p:grpSp>
      <p:sp>
        <p:nvSpPr>
          <p:cNvPr id="9" name="Freeform 5">
            <a:extLst>
              <a:ext uri="{FF2B5EF4-FFF2-40B4-BE49-F238E27FC236}">
                <a16:creationId xmlns:a16="http://schemas.microsoft.com/office/drawing/2014/main" id="{D753AF58-69F2-9A18-9546-57BA4C644473}"/>
              </a:ext>
            </a:extLst>
          </p:cNvPr>
          <p:cNvSpPr/>
          <p:nvPr userDrawn="1"/>
        </p:nvSpPr>
        <p:spPr>
          <a:xfrm>
            <a:off x="3121729" y="0"/>
            <a:ext cx="2900543" cy="981066"/>
          </a:xfrm>
          <a:custGeom>
            <a:avLst/>
            <a:gdLst/>
            <a:ahLst/>
            <a:cxnLst/>
            <a:rect l="l" t="t" r="r" b="b"/>
            <a:pathLst>
              <a:path w="5801085" h="1962132">
                <a:moveTo>
                  <a:pt x="0" y="0"/>
                </a:moveTo>
                <a:lnTo>
                  <a:pt x="5801086" y="0"/>
                </a:lnTo>
                <a:lnTo>
                  <a:pt x="5801086" y="1962132"/>
                </a:lnTo>
                <a:lnTo>
                  <a:pt x="0" y="1962132"/>
                </a:lnTo>
                <a:lnTo>
                  <a:pt x="0" y="0"/>
                </a:lnTo>
                <a:close/>
              </a:path>
            </a:pathLst>
          </a:custGeom>
          <a:blipFill>
            <a:blip r:embed="rId2"/>
            <a:stretch>
              <a:fillRect/>
            </a:stretch>
          </a:blipFill>
        </p:spPr>
      </p:sp>
      <p:sp>
        <p:nvSpPr>
          <p:cNvPr id="12" name="Text Placeholder 11">
            <a:extLst>
              <a:ext uri="{FF2B5EF4-FFF2-40B4-BE49-F238E27FC236}">
                <a16:creationId xmlns:a16="http://schemas.microsoft.com/office/drawing/2014/main" id="{24FACCE0-F40F-B9A5-F25F-5F4B125DC668}"/>
              </a:ext>
            </a:extLst>
          </p:cNvPr>
          <p:cNvSpPr>
            <a:spLocks noGrp="1"/>
          </p:cNvSpPr>
          <p:nvPr>
            <p:ph type="body" sz="quarter" idx="10" hasCustomPrompt="1"/>
          </p:nvPr>
        </p:nvSpPr>
        <p:spPr>
          <a:xfrm>
            <a:off x="1924049" y="1924050"/>
            <a:ext cx="5295900" cy="2628900"/>
          </a:xfrm>
          <a:prstGeom prst="rect">
            <a:avLst/>
          </a:prstGeom>
        </p:spPr>
        <p:txBody>
          <a:bodyPr anchor="t">
            <a:normAutofit/>
          </a:bodyPr>
          <a:lstStyle>
            <a:lvl1pPr marL="0" indent="0" algn="ctr">
              <a:buNone/>
              <a:defRPr sz="5750" b="0" i="0">
                <a:solidFill>
                  <a:schemeClr val="bg1"/>
                </a:solidFill>
                <a:latin typeface="Helvetica Light" panose="020B0403020202020204" pitchFamily="34" charset="0"/>
              </a:defRPr>
            </a:lvl1pPr>
            <a:lvl2pPr>
              <a:defRPr sz="5750" b="0" i="0">
                <a:solidFill>
                  <a:schemeClr val="bg1"/>
                </a:solidFill>
                <a:latin typeface="HelveticaNeueLT Std Thin Ext" panose="020B0404020202020204" pitchFamily="34" charset="0"/>
              </a:defRPr>
            </a:lvl2pPr>
            <a:lvl3pPr>
              <a:defRPr sz="5750" b="0" i="0">
                <a:solidFill>
                  <a:schemeClr val="bg1"/>
                </a:solidFill>
                <a:latin typeface="HelveticaNeueLT Std Thin Ext" panose="020B0404020202020204" pitchFamily="34" charset="0"/>
              </a:defRPr>
            </a:lvl3pPr>
            <a:lvl4pPr>
              <a:defRPr sz="5750" b="0" i="0">
                <a:solidFill>
                  <a:schemeClr val="bg1"/>
                </a:solidFill>
                <a:latin typeface="HelveticaNeueLT Std Thin Ext" panose="020B0404020202020204" pitchFamily="34" charset="0"/>
              </a:defRPr>
            </a:lvl4pPr>
            <a:lvl5pPr>
              <a:defRPr sz="5750" b="0" i="0">
                <a:solidFill>
                  <a:schemeClr val="bg1"/>
                </a:solidFill>
                <a:latin typeface="HelveticaNeueLT Std Thin Ext" panose="020B0404020202020204" pitchFamily="34" charset="0"/>
              </a:defRPr>
            </a:lvl5pPr>
          </a:lstStyle>
          <a:p>
            <a:pPr lvl="0"/>
            <a:r>
              <a:rPr lang="en-US"/>
              <a:t>Transition / Title Slide</a:t>
            </a:r>
          </a:p>
        </p:txBody>
      </p:sp>
    </p:spTree>
    <p:extLst>
      <p:ext uri="{BB962C8B-B14F-4D97-AF65-F5344CB8AC3E}">
        <p14:creationId xmlns:p14="http://schemas.microsoft.com/office/powerpoint/2010/main" val="3283087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or Title Slide 3">
    <p:spTree>
      <p:nvGrpSpPr>
        <p:cNvPr id="1" name=""/>
        <p:cNvGrpSpPr/>
        <p:nvPr/>
      </p:nvGrpSpPr>
      <p:grpSpPr>
        <a:xfrm>
          <a:off x="0" y="0"/>
          <a:ext cx="0" cy="0"/>
          <a:chOff x="0" y="0"/>
          <a:chExt cx="0" cy="0"/>
        </a:xfrm>
      </p:grpSpPr>
      <p:sp>
        <p:nvSpPr>
          <p:cNvPr id="6" name="Freeform 2">
            <a:extLst>
              <a:ext uri="{FF2B5EF4-FFF2-40B4-BE49-F238E27FC236}">
                <a16:creationId xmlns:a16="http://schemas.microsoft.com/office/drawing/2014/main" id="{AAF830E7-DE42-2D67-2138-A43BB5F4B139}"/>
              </a:ext>
            </a:extLst>
          </p:cNvPr>
          <p:cNvSpPr/>
          <p:nvPr userDrawn="1"/>
        </p:nvSpPr>
        <p:spPr>
          <a:xfrm>
            <a:off x="-23812" y="-185432"/>
            <a:ext cx="7673109" cy="4114800"/>
          </a:xfrm>
          <a:custGeom>
            <a:avLst/>
            <a:gdLst/>
            <a:ahLst/>
            <a:cxnLst/>
            <a:rect l="l" t="t" r="r" b="b"/>
            <a:pathLst>
              <a:path w="15346218" h="8229600">
                <a:moveTo>
                  <a:pt x="0" y="0"/>
                </a:moveTo>
                <a:lnTo>
                  <a:pt x="15346218" y="0"/>
                </a:lnTo>
                <a:lnTo>
                  <a:pt x="15346218" y="8229600"/>
                </a:lnTo>
                <a:lnTo>
                  <a:pt x="0" y="8229600"/>
                </a:lnTo>
                <a:lnTo>
                  <a:pt x="0" y="0"/>
                </a:lnTo>
                <a:close/>
              </a:path>
            </a:pathLst>
          </a:custGeom>
          <a:blipFill>
            <a:blip r:embed="rId2"/>
            <a:stretch>
              <a:fillRect t="-19928" b="-19928"/>
            </a:stretch>
          </a:blipFill>
        </p:spPr>
      </p:sp>
      <p:grpSp>
        <p:nvGrpSpPr>
          <p:cNvPr id="7" name="Group 3">
            <a:extLst>
              <a:ext uri="{FF2B5EF4-FFF2-40B4-BE49-F238E27FC236}">
                <a16:creationId xmlns:a16="http://schemas.microsoft.com/office/drawing/2014/main" id="{32954089-C517-A9B9-DF8D-D6C14BCC8B16}"/>
              </a:ext>
            </a:extLst>
          </p:cNvPr>
          <p:cNvGrpSpPr/>
          <p:nvPr userDrawn="1"/>
        </p:nvGrpSpPr>
        <p:grpSpPr>
          <a:xfrm>
            <a:off x="4685723" y="1579996"/>
            <a:ext cx="4270664" cy="3563505"/>
            <a:chOff x="0" y="0"/>
            <a:chExt cx="2249568" cy="1877072"/>
          </a:xfrm>
        </p:grpSpPr>
        <p:sp>
          <p:nvSpPr>
            <p:cNvPr id="8" name="Freeform 4">
              <a:extLst>
                <a:ext uri="{FF2B5EF4-FFF2-40B4-BE49-F238E27FC236}">
                  <a16:creationId xmlns:a16="http://schemas.microsoft.com/office/drawing/2014/main" id="{2046BA1E-ADD7-F76B-B27F-ED2977F9020D}"/>
                </a:ext>
              </a:extLst>
            </p:cNvPr>
            <p:cNvSpPr/>
            <p:nvPr/>
          </p:nvSpPr>
          <p:spPr>
            <a:xfrm>
              <a:off x="0" y="0"/>
              <a:ext cx="2249568" cy="1877072"/>
            </a:xfrm>
            <a:custGeom>
              <a:avLst/>
              <a:gdLst/>
              <a:ahLst/>
              <a:cxnLst/>
              <a:rect l="l" t="t" r="r" b="b"/>
              <a:pathLst>
                <a:path w="2249568" h="1877072">
                  <a:moveTo>
                    <a:pt x="0" y="0"/>
                  </a:moveTo>
                  <a:lnTo>
                    <a:pt x="2249568" y="0"/>
                  </a:lnTo>
                  <a:lnTo>
                    <a:pt x="2249568" y="1877072"/>
                  </a:lnTo>
                  <a:lnTo>
                    <a:pt x="0" y="1877072"/>
                  </a:lnTo>
                  <a:close/>
                </a:path>
              </a:pathLst>
            </a:custGeom>
            <a:solidFill>
              <a:srgbClr val="00704A"/>
            </a:solidFill>
          </p:spPr>
        </p:sp>
        <p:sp>
          <p:nvSpPr>
            <p:cNvPr id="9" name="TextBox 5">
              <a:extLst>
                <a:ext uri="{FF2B5EF4-FFF2-40B4-BE49-F238E27FC236}">
                  <a16:creationId xmlns:a16="http://schemas.microsoft.com/office/drawing/2014/main" id="{C929AEA8-DA52-C263-AEB3-94AD610F9154}"/>
                </a:ext>
              </a:extLst>
            </p:cNvPr>
            <p:cNvSpPr txBox="1"/>
            <p:nvPr/>
          </p:nvSpPr>
          <p:spPr>
            <a:xfrm>
              <a:off x="0" y="-85725"/>
              <a:ext cx="812800" cy="898525"/>
            </a:xfrm>
            <a:prstGeom prst="rect">
              <a:avLst/>
            </a:prstGeom>
          </p:spPr>
          <p:txBody>
            <a:bodyPr lIns="50800" tIns="50800" rIns="50800" bIns="50800" rtlCol="0" anchor="ctr"/>
            <a:lstStyle/>
            <a:p>
              <a:pPr algn="ctr">
                <a:lnSpc>
                  <a:spcPts val="1462"/>
                </a:lnSpc>
              </a:pPr>
              <a:endParaRPr sz="900"/>
            </a:p>
          </p:txBody>
        </p:sp>
      </p:grpSp>
      <p:sp>
        <p:nvSpPr>
          <p:cNvPr id="11" name="Freeform 7">
            <a:extLst>
              <a:ext uri="{FF2B5EF4-FFF2-40B4-BE49-F238E27FC236}">
                <a16:creationId xmlns:a16="http://schemas.microsoft.com/office/drawing/2014/main" id="{180DFA2C-8AE2-B212-DF97-331B466CF5CC}"/>
              </a:ext>
            </a:extLst>
          </p:cNvPr>
          <p:cNvSpPr/>
          <p:nvPr userDrawn="1"/>
        </p:nvSpPr>
        <p:spPr>
          <a:xfrm>
            <a:off x="146955" y="4480240"/>
            <a:ext cx="1480978" cy="500919"/>
          </a:xfrm>
          <a:custGeom>
            <a:avLst/>
            <a:gdLst/>
            <a:ahLst/>
            <a:cxnLst/>
            <a:rect l="l" t="t" r="r" b="b"/>
            <a:pathLst>
              <a:path w="2961956" h="1001838">
                <a:moveTo>
                  <a:pt x="0" y="0"/>
                </a:moveTo>
                <a:lnTo>
                  <a:pt x="2961956" y="0"/>
                </a:lnTo>
                <a:lnTo>
                  <a:pt x="2961956" y="1001838"/>
                </a:lnTo>
                <a:lnTo>
                  <a:pt x="0" y="1001838"/>
                </a:lnTo>
                <a:lnTo>
                  <a:pt x="0" y="0"/>
                </a:lnTo>
                <a:close/>
              </a:path>
            </a:pathLst>
          </a:custGeom>
          <a:blipFill>
            <a:blip r:embed="rId3"/>
            <a:stretch>
              <a:fillRect/>
            </a:stretch>
          </a:blipFill>
        </p:spPr>
      </p:sp>
      <p:sp>
        <p:nvSpPr>
          <p:cNvPr id="13" name="Text Placeholder 12">
            <a:extLst>
              <a:ext uri="{FF2B5EF4-FFF2-40B4-BE49-F238E27FC236}">
                <a16:creationId xmlns:a16="http://schemas.microsoft.com/office/drawing/2014/main" id="{0FA945A4-7AA4-E1A7-8D6A-3DCD34F63425}"/>
              </a:ext>
            </a:extLst>
          </p:cNvPr>
          <p:cNvSpPr>
            <a:spLocks noGrp="1"/>
          </p:cNvSpPr>
          <p:nvPr>
            <p:ph type="body" sz="quarter" idx="10" hasCustomPrompt="1"/>
          </p:nvPr>
        </p:nvSpPr>
        <p:spPr>
          <a:xfrm>
            <a:off x="4897005" y="2409337"/>
            <a:ext cx="3848100" cy="2316393"/>
          </a:xfrm>
          <a:prstGeom prst="rect">
            <a:avLst/>
          </a:prstGeom>
        </p:spPr>
        <p:txBody>
          <a:bodyPr>
            <a:normAutofit/>
          </a:bodyPr>
          <a:lstStyle>
            <a:lvl1pPr marL="0" indent="0" algn="ctr">
              <a:buNone/>
              <a:defRPr sz="5750" b="0" i="0">
                <a:solidFill>
                  <a:schemeClr val="bg1"/>
                </a:solidFill>
                <a:latin typeface="Helvetica Light" panose="020B0403020202020204" pitchFamily="34" charset="0"/>
              </a:defRPr>
            </a:lvl1pPr>
            <a:lvl2pPr marL="228600" indent="0" algn="ctr">
              <a:buNone/>
              <a:defRPr b="0" i="0">
                <a:solidFill>
                  <a:schemeClr val="bg1"/>
                </a:solidFill>
                <a:latin typeface="HelveticaNeueLT Std Thin Ext" panose="020B0404020202020204" pitchFamily="34" charset="0"/>
              </a:defRPr>
            </a:lvl2pPr>
            <a:lvl3pPr marL="457200" indent="0" algn="ctr">
              <a:buNone/>
              <a:defRPr b="0" i="0">
                <a:solidFill>
                  <a:schemeClr val="bg1"/>
                </a:solidFill>
                <a:latin typeface="HelveticaNeueLT Std Thin Ext" panose="020B0404020202020204" pitchFamily="34" charset="0"/>
              </a:defRPr>
            </a:lvl3pPr>
            <a:lvl4pPr marL="685800" indent="0" algn="ctr">
              <a:buNone/>
              <a:defRPr b="0" i="0">
                <a:solidFill>
                  <a:schemeClr val="bg1"/>
                </a:solidFill>
                <a:latin typeface="HelveticaNeueLT Std Thin Ext" panose="020B0404020202020204" pitchFamily="34" charset="0"/>
              </a:defRPr>
            </a:lvl4pPr>
            <a:lvl5pPr marL="914400" indent="0" algn="ctr">
              <a:buNone/>
              <a:defRPr b="0" i="0">
                <a:solidFill>
                  <a:schemeClr val="bg1"/>
                </a:solidFill>
                <a:latin typeface="HelveticaNeueLT Std Thin Ext" panose="020B0404020202020204" pitchFamily="34" charset="0"/>
              </a:defRPr>
            </a:lvl5pPr>
          </a:lstStyle>
          <a:p>
            <a:pPr lvl="0"/>
            <a:r>
              <a:rPr lang="en-US"/>
              <a:t>Transition / Title Slide</a:t>
            </a:r>
          </a:p>
        </p:txBody>
      </p:sp>
    </p:spTree>
    <p:extLst>
      <p:ext uri="{BB962C8B-B14F-4D97-AF65-F5344CB8AC3E}">
        <p14:creationId xmlns:p14="http://schemas.microsoft.com/office/powerpoint/2010/main" val="2021914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ation Slide 1">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A21A1CE9-1A4B-67C7-1360-65F2EB038277}"/>
              </a:ext>
            </a:extLst>
          </p:cNvPr>
          <p:cNvSpPr/>
          <p:nvPr userDrawn="1"/>
        </p:nvSpPr>
        <p:spPr>
          <a:xfrm>
            <a:off x="0" y="0"/>
            <a:ext cx="9144000" cy="888883"/>
          </a:xfrm>
          <a:prstGeom prst="rect">
            <a:avLst/>
          </a:prstGeom>
          <a:solidFill>
            <a:srgbClr val="00704A"/>
          </a:solidFill>
        </p:spPr>
      </p:sp>
      <p:sp>
        <p:nvSpPr>
          <p:cNvPr id="7" name="AutoShape 3">
            <a:extLst>
              <a:ext uri="{FF2B5EF4-FFF2-40B4-BE49-F238E27FC236}">
                <a16:creationId xmlns:a16="http://schemas.microsoft.com/office/drawing/2014/main" id="{C6A6F396-98AE-A7F4-C6D2-C22DD63F4FD4}"/>
              </a:ext>
            </a:extLst>
          </p:cNvPr>
          <p:cNvSpPr/>
          <p:nvPr userDrawn="1"/>
        </p:nvSpPr>
        <p:spPr>
          <a:xfrm>
            <a:off x="0" y="4254617"/>
            <a:ext cx="9144000" cy="888883"/>
          </a:xfrm>
          <a:prstGeom prst="rect">
            <a:avLst/>
          </a:prstGeom>
          <a:solidFill>
            <a:srgbClr val="00704A"/>
          </a:solidFill>
        </p:spPr>
      </p:sp>
      <p:sp>
        <p:nvSpPr>
          <p:cNvPr id="9" name="Freeform 5">
            <a:extLst>
              <a:ext uri="{FF2B5EF4-FFF2-40B4-BE49-F238E27FC236}">
                <a16:creationId xmlns:a16="http://schemas.microsoft.com/office/drawing/2014/main" id="{146F1321-6765-BB64-5310-CD311286087C}"/>
              </a:ext>
            </a:extLst>
          </p:cNvPr>
          <p:cNvSpPr/>
          <p:nvPr userDrawn="1"/>
        </p:nvSpPr>
        <p:spPr>
          <a:xfrm>
            <a:off x="7461376" y="4498658"/>
            <a:ext cx="1479621" cy="463648"/>
          </a:xfrm>
          <a:custGeom>
            <a:avLst/>
            <a:gdLst/>
            <a:ahLst/>
            <a:cxnLst/>
            <a:rect l="l" t="t" r="r" b="b"/>
            <a:pathLst>
              <a:path w="2959241" h="927296">
                <a:moveTo>
                  <a:pt x="0" y="0"/>
                </a:moveTo>
                <a:lnTo>
                  <a:pt x="2959241" y="0"/>
                </a:lnTo>
                <a:lnTo>
                  <a:pt x="2959241" y="927297"/>
                </a:lnTo>
                <a:lnTo>
                  <a:pt x="0" y="927297"/>
                </a:lnTo>
                <a:lnTo>
                  <a:pt x="0" y="0"/>
                </a:lnTo>
                <a:close/>
              </a:path>
            </a:pathLst>
          </a:custGeom>
          <a:blipFill>
            <a:blip r:embed="rId2"/>
            <a:stretch>
              <a:fillRect/>
            </a:stretch>
          </a:blipFill>
        </p:spPr>
      </p:sp>
      <p:sp>
        <p:nvSpPr>
          <p:cNvPr id="11" name="Text Placeholder 10">
            <a:extLst>
              <a:ext uri="{FF2B5EF4-FFF2-40B4-BE49-F238E27FC236}">
                <a16:creationId xmlns:a16="http://schemas.microsoft.com/office/drawing/2014/main" id="{F1B69FC9-BD52-ADF4-C967-625F5708F6FB}"/>
              </a:ext>
            </a:extLst>
          </p:cNvPr>
          <p:cNvSpPr>
            <a:spLocks noGrp="1"/>
          </p:cNvSpPr>
          <p:nvPr>
            <p:ph type="body" sz="quarter" idx="10" hasCustomPrompt="1"/>
          </p:nvPr>
        </p:nvSpPr>
        <p:spPr>
          <a:xfrm>
            <a:off x="228600" y="180975"/>
            <a:ext cx="8712397" cy="600075"/>
          </a:xfrm>
          <a:prstGeom prst="rect">
            <a:avLst/>
          </a:prstGeom>
        </p:spPr>
        <p:txBody>
          <a:bodyPr>
            <a:noAutofit/>
          </a:bodyPr>
          <a:lstStyle>
            <a:lvl1pPr marL="0" indent="0">
              <a:buNone/>
              <a:defRPr sz="3750" b="0" i="0">
                <a:solidFill>
                  <a:schemeClr val="bg1"/>
                </a:solidFill>
                <a:latin typeface="Helvetica Light" panose="020B0403020202020204" pitchFamily="34" charset="0"/>
              </a:defRPr>
            </a:lvl1pPr>
          </a:lstStyle>
          <a:p>
            <a:pPr lvl="0"/>
            <a:r>
              <a:rPr lang="en-US"/>
              <a:t>SLIDE TITLE</a:t>
            </a:r>
          </a:p>
        </p:txBody>
      </p:sp>
      <p:sp>
        <p:nvSpPr>
          <p:cNvPr id="13" name="Content Placeholder 12">
            <a:extLst>
              <a:ext uri="{FF2B5EF4-FFF2-40B4-BE49-F238E27FC236}">
                <a16:creationId xmlns:a16="http://schemas.microsoft.com/office/drawing/2014/main" id="{C5B6F70C-7A63-02BD-460E-DEBBB5590E5A}"/>
              </a:ext>
            </a:extLst>
          </p:cNvPr>
          <p:cNvSpPr>
            <a:spLocks noGrp="1"/>
          </p:cNvSpPr>
          <p:nvPr>
            <p:ph sz="quarter" idx="11" hasCustomPrompt="1"/>
          </p:nvPr>
        </p:nvSpPr>
        <p:spPr>
          <a:xfrm>
            <a:off x="228600" y="1070077"/>
            <a:ext cx="8712200" cy="3025673"/>
          </a:xfrm>
          <a:prstGeom prst="rect">
            <a:avLst/>
          </a:prstGeom>
        </p:spPr>
        <p:txBody>
          <a:bodyPr>
            <a:normAutofit/>
          </a:bodyPr>
          <a:lstStyle>
            <a:lvl1pPr>
              <a:defRPr sz="2400">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Enter Text Here</a:t>
            </a:r>
          </a:p>
        </p:txBody>
      </p:sp>
    </p:spTree>
    <p:extLst>
      <p:ext uri="{BB962C8B-B14F-4D97-AF65-F5344CB8AC3E}">
        <p14:creationId xmlns:p14="http://schemas.microsoft.com/office/powerpoint/2010/main" val="890781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ation Slide 2">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DEB21243-C5E3-2904-E979-5B54DE43663E}"/>
              </a:ext>
            </a:extLst>
          </p:cNvPr>
          <p:cNvSpPr/>
          <p:nvPr userDrawn="1"/>
        </p:nvSpPr>
        <p:spPr>
          <a:xfrm>
            <a:off x="0" y="0"/>
            <a:ext cx="8288324" cy="888883"/>
          </a:xfrm>
          <a:prstGeom prst="rect">
            <a:avLst/>
          </a:prstGeom>
          <a:solidFill>
            <a:srgbClr val="00704A"/>
          </a:solidFill>
        </p:spPr>
      </p:sp>
      <p:sp>
        <p:nvSpPr>
          <p:cNvPr id="7" name="AutoShape 3">
            <a:extLst>
              <a:ext uri="{FF2B5EF4-FFF2-40B4-BE49-F238E27FC236}">
                <a16:creationId xmlns:a16="http://schemas.microsoft.com/office/drawing/2014/main" id="{844A67C8-37BC-2001-980B-690D708AC0D4}"/>
              </a:ext>
            </a:extLst>
          </p:cNvPr>
          <p:cNvSpPr/>
          <p:nvPr userDrawn="1"/>
        </p:nvSpPr>
        <p:spPr>
          <a:xfrm>
            <a:off x="8288324" y="-154649"/>
            <a:ext cx="427838" cy="5452797"/>
          </a:xfrm>
          <a:prstGeom prst="rect">
            <a:avLst/>
          </a:prstGeom>
          <a:solidFill>
            <a:srgbClr val="00704A">
              <a:alpha val="69804"/>
            </a:srgbClr>
          </a:solidFill>
        </p:spPr>
      </p:sp>
      <p:sp>
        <p:nvSpPr>
          <p:cNvPr id="8" name="AutoShape 4">
            <a:extLst>
              <a:ext uri="{FF2B5EF4-FFF2-40B4-BE49-F238E27FC236}">
                <a16:creationId xmlns:a16="http://schemas.microsoft.com/office/drawing/2014/main" id="{B29ADAD8-4FF8-2544-05E7-8B9E822CC6E6}"/>
              </a:ext>
            </a:extLst>
          </p:cNvPr>
          <p:cNvSpPr/>
          <p:nvPr userDrawn="1"/>
        </p:nvSpPr>
        <p:spPr>
          <a:xfrm>
            <a:off x="8716162" y="-154649"/>
            <a:ext cx="427838" cy="5452797"/>
          </a:xfrm>
          <a:prstGeom prst="rect">
            <a:avLst/>
          </a:prstGeom>
          <a:solidFill>
            <a:srgbClr val="00704A">
              <a:alpha val="40000"/>
            </a:srgbClr>
          </a:solidFill>
        </p:spPr>
      </p:sp>
      <p:sp>
        <p:nvSpPr>
          <p:cNvPr id="9" name="Freeform 5">
            <a:extLst>
              <a:ext uri="{FF2B5EF4-FFF2-40B4-BE49-F238E27FC236}">
                <a16:creationId xmlns:a16="http://schemas.microsoft.com/office/drawing/2014/main" id="{C8588EF7-AB6B-E201-CDB2-0BE7AE1E9833}"/>
              </a:ext>
            </a:extLst>
          </p:cNvPr>
          <p:cNvSpPr/>
          <p:nvPr userDrawn="1"/>
        </p:nvSpPr>
        <p:spPr>
          <a:xfrm>
            <a:off x="166110" y="4468410"/>
            <a:ext cx="1481746" cy="501179"/>
          </a:xfrm>
          <a:custGeom>
            <a:avLst/>
            <a:gdLst/>
            <a:ahLst/>
            <a:cxnLst/>
            <a:rect l="l" t="t" r="r" b="b"/>
            <a:pathLst>
              <a:path w="2963491" h="1002357">
                <a:moveTo>
                  <a:pt x="0" y="0"/>
                </a:moveTo>
                <a:lnTo>
                  <a:pt x="2963491" y="0"/>
                </a:lnTo>
                <a:lnTo>
                  <a:pt x="2963491" y="1002357"/>
                </a:lnTo>
                <a:lnTo>
                  <a:pt x="0" y="1002357"/>
                </a:lnTo>
                <a:lnTo>
                  <a:pt x="0" y="0"/>
                </a:lnTo>
                <a:close/>
              </a:path>
            </a:pathLst>
          </a:custGeom>
          <a:blipFill>
            <a:blip r:embed="rId2"/>
            <a:stretch>
              <a:fillRect/>
            </a:stretch>
          </a:blipFill>
        </p:spPr>
      </p:sp>
      <p:sp>
        <p:nvSpPr>
          <p:cNvPr id="11" name="Text Placeholder 10">
            <a:extLst>
              <a:ext uri="{FF2B5EF4-FFF2-40B4-BE49-F238E27FC236}">
                <a16:creationId xmlns:a16="http://schemas.microsoft.com/office/drawing/2014/main" id="{A8DBDB16-4717-D204-5A11-7DC2FC472C7C}"/>
              </a:ext>
            </a:extLst>
          </p:cNvPr>
          <p:cNvSpPr>
            <a:spLocks noGrp="1"/>
          </p:cNvSpPr>
          <p:nvPr>
            <p:ph type="body" sz="quarter" idx="10" hasCustomPrompt="1"/>
          </p:nvPr>
        </p:nvSpPr>
        <p:spPr>
          <a:xfrm>
            <a:off x="228600" y="180975"/>
            <a:ext cx="8712397" cy="600075"/>
          </a:xfrm>
          <a:prstGeom prst="rect">
            <a:avLst/>
          </a:prstGeom>
        </p:spPr>
        <p:txBody>
          <a:bodyPr>
            <a:noAutofit/>
          </a:bodyPr>
          <a:lstStyle>
            <a:lvl1pPr marL="0" indent="0">
              <a:buNone/>
              <a:defRPr sz="3750" b="0" i="0">
                <a:solidFill>
                  <a:schemeClr val="bg1"/>
                </a:solidFill>
                <a:latin typeface="Helvetica Light" panose="020B0403020202020204" pitchFamily="34" charset="0"/>
              </a:defRPr>
            </a:lvl1pPr>
          </a:lstStyle>
          <a:p>
            <a:pPr lvl="0"/>
            <a:r>
              <a:rPr lang="en-US"/>
              <a:t>SLIDE TITLE</a:t>
            </a:r>
          </a:p>
        </p:txBody>
      </p:sp>
      <p:sp>
        <p:nvSpPr>
          <p:cNvPr id="12" name="Content Placeholder 12">
            <a:extLst>
              <a:ext uri="{FF2B5EF4-FFF2-40B4-BE49-F238E27FC236}">
                <a16:creationId xmlns:a16="http://schemas.microsoft.com/office/drawing/2014/main" id="{2ED7FCF5-EAED-B014-6818-D15AE8233DD5}"/>
              </a:ext>
            </a:extLst>
          </p:cNvPr>
          <p:cNvSpPr>
            <a:spLocks noGrp="1"/>
          </p:cNvSpPr>
          <p:nvPr>
            <p:ph sz="quarter" idx="11" hasCustomPrompt="1"/>
          </p:nvPr>
        </p:nvSpPr>
        <p:spPr>
          <a:xfrm>
            <a:off x="228600" y="1070077"/>
            <a:ext cx="7834890" cy="3290500"/>
          </a:xfrm>
          <a:prstGeom prst="rect">
            <a:avLst/>
          </a:prstGeom>
        </p:spPr>
        <p:txBody>
          <a:bodyPr>
            <a:normAutofit/>
          </a:bodyPr>
          <a:lstStyle>
            <a:lvl1pPr>
              <a:defRPr sz="2400">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Enter Text Here</a:t>
            </a:r>
          </a:p>
        </p:txBody>
      </p:sp>
    </p:spTree>
    <p:extLst>
      <p:ext uri="{BB962C8B-B14F-4D97-AF65-F5344CB8AC3E}">
        <p14:creationId xmlns:p14="http://schemas.microsoft.com/office/powerpoint/2010/main" val="980643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sentation Slide 3">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1A53773D-A0DA-EB81-DD5F-E15B458B6DD5}"/>
              </a:ext>
            </a:extLst>
          </p:cNvPr>
          <p:cNvSpPr/>
          <p:nvPr userDrawn="1"/>
        </p:nvSpPr>
        <p:spPr>
          <a:xfrm>
            <a:off x="166110" y="751623"/>
            <a:ext cx="8115300" cy="0"/>
          </a:xfrm>
          <a:prstGeom prst="line">
            <a:avLst/>
          </a:prstGeom>
          <a:ln w="95250" cap="rnd">
            <a:solidFill>
              <a:srgbClr val="FFFFFF"/>
            </a:solidFill>
            <a:prstDash val="solid"/>
            <a:headEnd type="none" w="sm" len="sm"/>
            <a:tailEnd type="none" w="sm" len="sm"/>
          </a:ln>
        </p:spPr>
      </p:sp>
      <p:sp>
        <p:nvSpPr>
          <p:cNvPr id="7" name="Freeform 4">
            <a:extLst>
              <a:ext uri="{FF2B5EF4-FFF2-40B4-BE49-F238E27FC236}">
                <a16:creationId xmlns:a16="http://schemas.microsoft.com/office/drawing/2014/main" id="{7C9BBD5D-5E9A-727B-7D9B-3FCED59E52BD}"/>
              </a:ext>
            </a:extLst>
          </p:cNvPr>
          <p:cNvSpPr/>
          <p:nvPr userDrawn="1"/>
        </p:nvSpPr>
        <p:spPr>
          <a:xfrm>
            <a:off x="7461376" y="4498658"/>
            <a:ext cx="1479621" cy="463648"/>
          </a:xfrm>
          <a:custGeom>
            <a:avLst/>
            <a:gdLst/>
            <a:ahLst/>
            <a:cxnLst/>
            <a:rect l="l" t="t" r="r" b="b"/>
            <a:pathLst>
              <a:path w="2959241" h="927296">
                <a:moveTo>
                  <a:pt x="0" y="0"/>
                </a:moveTo>
                <a:lnTo>
                  <a:pt x="2959241" y="0"/>
                </a:lnTo>
                <a:lnTo>
                  <a:pt x="2959241" y="927297"/>
                </a:lnTo>
                <a:lnTo>
                  <a:pt x="0" y="927297"/>
                </a:lnTo>
                <a:lnTo>
                  <a:pt x="0" y="0"/>
                </a:lnTo>
                <a:close/>
              </a:path>
            </a:pathLst>
          </a:custGeom>
          <a:blipFill>
            <a:blip r:embed="rId2"/>
            <a:stretch>
              <a:fillRect/>
            </a:stretch>
          </a:blipFill>
        </p:spPr>
      </p:sp>
      <p:sp>
        <p:nvSpPr>
          <p:cNvPr id="9" name="Text Placeholder 10">
            <a:extLst>
              <a:ext uri="{FF2B5EF4-FFF2-40B4-BE49-F238E27FC236}">
                <a16:creationId xmlns:a16="http://schemas.microsoft.com/office/drawing/2014/main" id="{7DFDB285-21A3-C3E8-5659-BD58F60BF69A}"/>
              </a:ext>
            </a:extLst>
          </p:cNvPr>
          <p:cNvSpPr>
            <a:spLocks noGrp="1"/>
          </p:cNvSpPr>
          <p:nvPr>
            <p:ph type="body" sz="quarter" idx="10" hasCustomPrompt="1"/>
          </p:nvPr>
        </p:nvSpPr>
        <p:spPr>
          <a:xfrm>
            <a:off x="228600" y="180975"/>
            <a:ext cx="8712397" cy="600075"/>
          </a:xfrm>
          <a:prstGeom prst="rect">
            <a:avLst/>
          </a:prstGeom>
        </p:spPr>
        <p:txBody>
          <a:bodyPr>
            <a:noAutofit/>
          </a:bodyPr>
          <a:lstStyle>
            <a:lvl1pPr marL="0" indent="0">
              <a:buNone/>
              <a:defRPr sz="3750" b="0" i="0">
                <a:solidFill>
                  <a:schemeClr val="bg1"/>
                </a:solidFill>
                <a:latin typeface="Helvetica Light" panose="020B0403020202020204" pitchFamily="34" charset="0"/>
              </a:defRPr>
            </a:lvl1pPr>
          </a:lstStyle>
          <a:p>
            <a:pPr lvl="0"/>
            <a:r>
              <a:rPr lang="en-US"/>
              <a:t>SLIDE TITLE</a:t>
            </a:r>
          </a:p>
        </p:txBody>
      </p:sp>
      <p:sp>
        <p:nvSpPr>
          <p:cNvPr id="10" name="Content Placeholder 12">
            <a:extLst>
              <a:ext uri="{FF2B5EF4-FFF2-40B4-BE49-F238E27FC236}">
                <a16:creationId xmlns:a16="http://schemas.microsoft.com/office/drawing/2014/main" id="{87908A6C-9370-1CEB-B619-8D1AEE418527}"/>
              </a:ext>
            </a:extLst>
          </p:cNvPr>
          <p:cNvSpPr>
            <a:spLocks noGrp="1"/>
          </p:cNvSpPr>
          <p:nvPr>
            <p:ph sz="quarter" idx="11" hasCustomPrompt="1"/>
          </p:nvPr>
        </p:nvSpPr>
        <p:spPr>
          <a:xfrm>
            <a:off x="228600" y="1070077"/>
            <a:ext cx="8712200" cy="3321800"/>
          </a:xfrm>
          <a:prstGeom prst="rect">
            <a:avLst/>
          </a:prstGeom>
        </p:spPr>
        <p:txBody>
          <a:bodyPr>
            <a:normAutofit/>
          </a:bodyPr>
          <a:lstStyle>
            <a:lvl1pPr>
              <a:defRPr sz="2400">
                <a:solidFill>
                  <a:schemeClr val="bg1"/>
                </a:solidFill>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Enter Text Here</a:t>
            </a:r>
          </a:p>
        </p:txBody>
      </p:sp>
    </p:spTree>
    <p:extLst>
      <p:ext uri="{BB962C8B-B14F-4D97-AF65-F5344CB8AC3E}">
        <p14:creationId xmlns:p14="http://schemas.microsoft.com/office/powerpoint/2010/main" val="2576759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ation Slide 4">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EA733069-650B-6A92-17F7-F47B719FFC98}"/>
              </a:ext>
            </a:extLst>
          </p:cNvPr>
          <p:cNvSpPr/>
          <p:nvPr userDrawn="1"/>
        </p:nvSpPr>
        <p:spPr>
          <a:xfrm rot="-5400000">
            <a:off x="3143806" y="1640323"/>
            <a:ext cx="359372" cy="6646983"/>
          </a:xfrm>
          <a:prstGeom prst="rect">
            <a:avLst/>
          </a:prstGeom>
          <a:solidFill>
            <a:srgbClr val="00704A"/>
          </a:solidFill>
        </p:spPr>
      </p:sp>
      <p:sp>
        <p:nvSpPr>
          <p:cNvPr id="7" name="AutoShape 3">
            <a:extLst>
              <a:ext uri="{FF2B5EF4-FFF2-40B4-BE49-F238E27FC236}">
                <a16:creationId xmlns:a16="http://schemas.microsoft.com/office/drawing/2014/main" id="{F6063D84-7C03-0156-4425-AE32765F9757}"/>
              </a:ext>
            </a:extLst>
          </p:cNvPr>
          <p:cNvSpPr/>
          <p:nvPr userDrawn="1"/>
        </p:nvSpPr>
        <p:spPr>
          <a:xfrm rot="-5400000">
            <a:off x="7715805" y="3715306"/>
            <a:ext cx="359372" cy="2497017"/>
          </a:xfrm>
          <a:prstGeom prst="rect">
            <a:avLst/>
          </a:prstGeom>
          <a:solidFill>
            <a:srgbClr val="00704A">
              <a:alpha val="80000"/>
            </a:srgbClr>
          </a:solidFill>
        </p:spPr>
      </p:sp>
      <p:sp>
        <p:nvSpPr>
          <p:cNvPr id="9" name="Freeform 6">
            <a:extLst>
              <a:ext uri="{FF2B5EF4-FFF2-40B4-BE49-F238E27FC236}">
                <a16:creationId xmlns:a16="http://schemas.microsoft.com/office/drawing/2014/main" id="{3208CD5A-B858-AFE4-5E5A-65CC14A165E2}"/>
              </a:ext>
            </a:extLst>
          </p:cNvPr>
          <p:cNvSpPr/>
          <p:nvPr userDrawn="1"/>
        </p:nvSpPr>
        <p:spPr>
          <a:xfrm>
            <a:off x="7382404" y="119592"/>
            <a:ext cx="1479621" cy="463648"/>
          </a:xfrm>
          <a:custGeom>
            <a:avLst/>
            <a:gdLst/>
            <a:ahLst/>
            <a:cxnLst/>
            <a:rect l="l" t="t" r="r" b="b"/>
            <a:pathLst>
              <a:path w="2959241" h="927296">
                <a:moveTo>
                  <a:pt x="0" y="0"/>
                </a:moveTo>
                <a:lnTo>
                  <a:pt x="2959241" y="0"/>
                </a:lnTo>
                <a:lnTo>
                  <a:pt x="2959241" y="927297"/>
                </a:lnTo>
                <a:lnTo>
                  <a:pt x="0" y="927297"/>
                </a:lnTo>
                <a:lnTo>
                  <a:pt x="0" y="0"/>
                </a:lnTo>
                <a:close/>
              </a:path>
            </a:pathLst>
          </a:custGeom>
          <a:blipFill>
            <a:blip r:embed="rId2"/>
            <a:stretch>
              <a:fillRect/>
            </a:stretch>
          </a:blipFill>
        </p:spPr>
      </p:sp>
      <p:sp>
        <p:nvSpPr>
          <p:cNvPr id="11" name="Text Placeholder 10">
            <a:extLst>
              <a:ext uri="{FF2B5EF4-FFF2-40B4-BE49-F238E27FC236}">
                <a16:creationId xmlns:a16="http://schemas.microsoft.com/office/drawing/2014/main" id="{BD59695B-9DE6-16CF-9BF5-7E718EDFC640}"/>
              </a:ext>
            </a:extLst>
          </p:cNvPr>
          <p:cNvSpPr>
            <a:spLocks noGrp="1"/>
          </p:cNvSpPr>
          <p:nvPr>
            <p:ph type="body" sz="quarter" idx="10" hasCustomPrompt="1"/>
          </p:nvPr>
        </p:nvSpPr>
        <p:spPr>
          <a:xfrm>
            <a:off x="228600" y="180975"/>
            <a:ext cx="8712397" cy="600075"/>
          </a:xfrm>
          <a:prstGeom prst="rect">
            <a:avLst/>
          </a:prstGeom>
        </p:spPr>
        <p:txBody>
          <a:bodyPr>
            <a:noAutofit/>
          </a:bodyPr>
          <a:lstStyle>
            <a:lvl1pPr marL="0" indent="0">
              <a:buNone/>
              <a:defRPr sz="3750" b="0" i="0">
                <a:solidFill>
                  <a:schemeClr val="tx1"/>
                </a:solidFill>
                <a:latin typeface="Helvetica Light" panose="020B0403020202020204" pitchFamily="34" charset="0"/>
              </a:defRPr>
            </a:lvl1pPr>
          </a:lstStyle>
          <a:p>
            <a:pPr lvl="0"/>
            <a:r>
              <a:rPr lang="en-US"/>
              <a:t>SLIDE TITLE</a:t>
            </a:r>
          </a:p>
        </p:txBody>
      </p:sp>
      <p:sp>
        <p:nvSpPr>
          <p:cNvPr id="12" name="AutoShape 2">
            <a:extLst>
              <a:ext uri="{FF2B5EF4-FFF2-40B4-BE49-F238E27FC236}">
                <a16:creationId xmlns:a16="http://schemas.microsoft.com/office/drawing/2014/main" id="{DAEE2B7F-DE25-35ED-8209-0D3317F70F40}"/>
              </a:ext>
            </a:extLst>
          </p:cNvPr>
          <p:cNvSpPr/>
          <p:nvPr userDrawn="1"/>
        </p:nvSpPr>
        <p:spPr>
          <a:xfrm>
            <a:off x="166110" y="751623"/>
            <a:ext cx="8115300" cy="0"/>
          </a:xfrm>
          <a:prstGeom prst="line">
            <a:avLst/>
          </a:prstGeom>
          <a:ln w="95250" cap="rnd">
            <a:solidFill>
              <a:srgbClr val="FFFFFF"/>
            </a:solidFill>
            <a:prstDash val="solid"/>
            <a:headEnd type="none" w="sm" len="sm"/>
            <a:tailEnd type="none" w="sm" len="sm"/>
          </a:ln>
        </p:spPr>
      </p:sp>
      <p:sp>
        <p:nvSpPr>
          <p:cNvPr id="13" name="Content Placeholder 12">
            <a:extLst>
              <a:ext uri="{FF2B5EF4-FFF2-40B4-BE49-F238E27FC236}">
                <a16:creationId xmlns:a16="http://schemas.microsoft.com/office/drawing/2014/main" id="{54D99142-548B-598C-8661-457CAAA7BA8F}"/>
              </a:ext>
            </a:extLst>
          </p:cNvPr>
          <p:cNvSpPr>
            <a:spLocks noGrp="1"/>
          </p:cNvSpPr>
          <p:nvPr>
            <p:ph sz="quarter" idx="11" hasCustomPrompt="1"/>
          </p:nvPr>
        </p:nvSpPr>
        <p:spPr>
          <a:xfrm>
            <a:off x="228600" y="1070077"/>
            <a:ext cx="8712200" cy="3406673"/>
          </a:xfrm>
          <a:prstGeom prst="rect">
            <a:avLst/>
          </a:prstGeom>
        </p:spPr>
        <p:txBody>
          <a:bodyPr>
            <a:normAutofit/>
          </a:bodyPr>
          <a:lstStyle>
            <a:lvl1pPr>
              <a:defRPr sz="2400">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Enter Text Here</a:t>
            </a:r>
          </a:p>
        </p:txBody>
      </p:sp>
    </p:spTree>
    <p:extLst>
      <p:ext uri="{BB962C8B-B14F-4D97-AF65-F5344CB8AC3E}">
        <p14:creationId xmlns:p14="http://schemas.microsoft.com/office/powerpoint/2010/main" val="796301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esentation Slide 5">
    <p:spTree>
      <p:nvGrpSpPr>
        <p:cNvPr id="1" name=""/>
        <p:cNvGrpSpPr/>
        <p:nvPr/>
      </p:nvGrpSpPr>
      <p:grpSpPr>
        <a:xfrm>
          <a:off x="0" y="0"/>
          <a:ext cx="0" cy="0"/>
          <a:chOff x="0" y="0"/>
          <a:chExt cx="0" cy="0"/>
        </a:xfrm>
      </p:grpSpPr>
      <p:sp>
        <p:nvSpPr>
          <p:cNvPr id="6" name="AutoShape 2">
            <a:extLst>
              <a:ext uri="{FF2B5EF4-FFF2-40B4-BE49-F238E27FC236}">
                <a16:creationId xmlns:a16="http://schemas.microsoft.com/office/drawing/2014/main" id="{729D37B1-BB6C-4857-7AF4-A41617866102}"/>
              </a:ext>
            </a:extLst>
          </p:cNvPr>
          <p:cNvSpPr/>
          <p:nvPr userDrawn="1"/>
        </p:nvSpPr>
        <p:spPr>
          <a:xfrm rot="-5400000">
            <a:off x="3143806" y="1640323"/>
            <a:ext cx="359372" cy="6646983"/>
          </a:xfrm>
          <a:prstGeom prst="rect">
            <a:avLst/>
          </a:prstGeom>
          <a:solidFill>
            <a:srgbClr val="00704A"/>
          </a:solidFill>
        </p:spPr>
      </p:sp>
      <p:sp>
        <p:nvSpPr>
          <p:cNvPr id="7" name="AutoShape 3">
            <a:extLst>
              <a:ext uri="{FF2B5EF4-FFF2-40B4-BE49-F238E27FC236}">
                <a16:creationId xmlns:a16="http://schemas.microsoft.com/office/drawing/2014/main" id="{A3E31DF3-D2E1-B6A4-9A48-163742B200BA}"/>
              </a:ext>
            </a:extLst>
          </p:cNvPr>
          <p:cNvSpPr/>
          <p:nvPr userDrawn="1"/>
        </p:nvSpPr>
        <p:spPr>
          <a:xfrm rot="-5400000">
            <a:off x="7715805" y="3715306"/>
            <a:ext cx="359372" cy="2497017"/>
          </a:xfrm>
          <a:prstGeom prst="rect">
            <a:avLst/>
          </a:prstGeom>
          <a:solidFill>
            <a:srgbClr val="00704A">
              <a:alpha val="80000"/>
            </a:srgbClr>
          </a:solidFill>
        </p:spPr>
      </p:sp>
      <p:sp>
        <p:nvSpPr>
          <p:cNvPr id="8" name="AutoShape 4">
            <a:extLst>
              <a:ext uri="{FF2B5EF4-FFF2-40B4-BE49-F238E27FC236}">
                <a16:creationId xmlns:a16="http://schemas.microsoft.com/office/drawing/2014/main" id="{7A8DDD02-C3E2-3728-2647-D86BC127F762}"/>
              </a:ext>
            </a:extLst>
          </p:cNvPr>
          <p:cNvSpPr/>
          <p:nvPr userDrawn="1"/>
        </p:nvSpPr>
        <p:spPr>
          <a:xfrm>
            <a:off x="200658" y="735470"/>
            <a:ext cx="8115300" cy="0"/>
          </a:xfrm>
          <a:prstGeom prst="line">
            <a:avLst/>
          </a:prstGeom>
          <a:ln w="76200">
            <a:solidFill>
              <a:srgbClr val="1F7049"/>
            </a:solidFill>
            <a:headEnd type="none" w="sm" len="sm"/>
            <a:tailEnd type="none" w="sm" len="sm"/>
          </a:ln>
        </p:spPr>
        <p:style>
          <a:lnRef idx="1">
            <a:schemeClr val="dk1"/>
          </a:lnRef>
          <a:fillRef idx="0">
            <a:schemeClr val="dk1"/>
          </a:fillRef>
          <a:effectRef idx="0">
            <a:schemeClr val="dk1"/>
          </a:effectRef>
          <a:fontRef idx="minor">
            <a:schemeClr val="tx1"/>
          </a:fontRef>
        </p:style>
      </p:sp>
      <p:sp>
        <p:nvSpPr>
          <p:cNvPr id="9" name="Freeform 6">
            <a:extLst>
              <a:ext uri="{FF2B5EF4-FFF2-40B4-BE49-F238E27FC236}">
                <a16:creationId xmlns:a16="http://schemas.microsoft.com/office/drawing/2014/main" id="{2EB49AED-62D3-F849-4DE4-9E911596E81B}"/>
              </a:ext>
            </a:extLst>
          </p:cNvPr>
          <p:cNvSpPr/>
          <p:nvPr userDrawn="1"/>
        </p:nvSpPr>
        <p:spPr>
          <a:xfrm>
            <a:off x="7498884" y="139201"/>
            <a:ext cx="1481746" cy="501179"/>
          </a:xfrm>
          <a:custGeom>
            <a:avLst/>
            <a:gdLst/>
            <a:ahLst/>
            <a:cxnLst/>
            <a:rect l="l" t="t" r="r" b="b"/>
            <a:pathLst>
              <a:path w="2963491" h="1002357">
                <a:moveTo>
                  <a:pt x="0" y="0"/>
                </a:moveTo>
                <a:lnTo>
                  <a:pt x="2963491" y="0"/>
                </a:lnTo>
                <a:lnTo>
                  <a:pt x="2963491" y="1002357"/>
                </a:lnTo>
                <a:lnTo>
                  <a:pt x="0" y="1002357"/>
                </a:lnTo>
                <a:lnTo>
                  <a:pt x="0" y="0"/>
                </a:lnTo>
                <a:close/>
              </a:path>
            </a:pathLst>
          </a:custGeom>
          <a:blipFill>
            <a:blip r:embed="rId2"/>
            <a:stretch>
              <a:fillRect/>
            </a:stretch>
          </a:blipFill>
        </p:spPr>
      </p:sp>
      <p:sp>
        <p:nvSpPr>
          <p:cNvPr id="11" name="Text Placeholder 10">
            <a:extLst>
              <a:ext uri="{FF2B5EF4-FFF2-40B4-BE49-F238E27FC236}">
                <a16:creationId xmlns:a16="http://schemas.microsoft.com/office/drawing/2014/main" id="{E0494173-47CB-0D1C-0678-72CAFB13DA6C}"/>
              </a:ext>
            </a:extLst>
          </p:cNvPr>
          <p:cNvSpPr>
            <a:spLocks noGrp="1"/>
          </p:cNvSpPr>
          <p:nvPr>
            <p:ph type="body" sz="quarter" idx="10" hasCustomPrompt="1"/>
          </p:nvPr>
        </p:nvSpPr>
        <p:spPr>
          <a:xfrm>
            <a:off x="228600" y="180975"/>
            <a:ext cx="8712397" cy="600075"/>
          </a:xfrm>
          <a:prstGeom prst="rect">
            <a:avLst/>
          </a:prstGeom>
        </p:spPr>
        <p:txBody>
          <a:bodyPr>
            <a:noAutofit/>
          </a:bodyPr>
          <a:lstStyle>
            <a:lvl1pPr marL="0" indent="0">
              <a:buNone/>
              <a:defRPr sz="3750" b="0" i="0">
                <a:solidFill>
                  <a:srgbClr val="1F7049"/>
                </a:solidFill>
                <a:latin typeface="Helvetica Light" panose="020B0403020202020204" pitchFamily="34" charset="0"/>
              </a:defRPr>
            </a:lvl1pPr>
          </a:lstStyle>
          <a:p>
            <a:pPr lvl="0"/>
            <a:r>
              <a:rPr lang="en-US"/>
              <a:t>SLIDE TITLE</a:t>
            </a:r>
          </a:p>
        </p:txBody>
      </p:sp>
      <p:sp>
        <p:nvSpPr>
          <p:cNvPr id="12" name="Content Placeholder 12">
            <a:extLst>
              <a:ext uri="{FF2B5EF4-FFF2-40B4-BE49-F238E27FC236}">
                <a16:creationId xmlns:a16="http://schemas.microsoft.com/office/drawing/2014/main" id="{324AD0A2-46AF-5BD4-D7B7-6ED97CCE3D1F}"/>
              </a:ext>
            </a:extLst>
          </p:cNvPr>
          <p:cNvSpPr>
            <a:spLocks noGrp="1"/>
          </p:cNvSpPr>
          <p:nvPr>
            <p:ph sz="quarter" idx="11" hasCustomPrompt="1"/>
          </p:nvPr>
        </p:nvSpPr>
        <p:spPr>
          <a:xfrm>
            <a:off x="228600" y="1070077"/>
            <a:ext cx="8712200" cy="3444773"/>
          </a:xfrm>
          <a:prstGeom prst="rect">
            <a:avLst/>
          </a:prstGeom>
        </p:spPr>
        <p:txBody>
          <a:bodyPr>
            <a:normAutofit/>
          </a:bodyPr>
          <a:lstStyle>
            <a:lvl1pPr>
              <a:defRPr sz="2400">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a:t>Enter Text Here</a:t>
            </a:r>
          </a:p>
        </p:txBody>
      </p:sp>
    </p:spTree>
    <p:extLst>
      <p:ext uri="{BB962C8B-B14F-4D97-AF65-F5344CB8AC3E}">
        <p14:creationId xmlns:p14="http://schemas.microsoft.com/office/powerpoint/2010/main" val="438681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7422519D-FA30-7C2F-6E6A-B70C08E07DDF}"/>
              </a:ext>
            </a:extLst>
          </p:cNvPr>
          <p:cNvSpPr/>
          <p:nvPr userDrawn="1"/>
        </p:nvSpPr>
        <p:spPr>
          <a:xfrm>
            <a:off x="5583293" y="0"/>
            <a:ext cx="3560707" cy="5143500"/>
          </a:xfrm>
          <a:custGeom>
            <a:avLst/>
            <a:gdLst/>
            <a:ahLst/>
            <a:cxnLst/>
            <a:rect l="l" t="t" r="r" b="b"/>
            <a:pathLst>
              <a:path w="10737137" h="11907698">
                <a:moveTo>
                  <a:pt x="0" y="0"/>
                </a:moveTo>
                <a:lnTo>
                  <a:pt x="10737137" y="0"/>
                </a:lnTo>
                <a:lnTo>
                  <a:pt x="10737137" y="11907698"/>
                </a:lnTo>
                <a:lnTo>
                  <a:pt x="0" y="11907698"/>
                </a:lnTo>
                <a:lnTo>
                  <a:pt x="0" y="0"/>
                </a:lnTo>
                <a:close/>
              </a:path>
            </a:pathLst>
          </a:custGeom>
          <a:blipFill>
            <a:blip r:embed="rId2"/>
            <a:stretch>
              <a:fillRect l="-15343" t="-3518" r="-74821" b="-14309"/>
            </a:stretch>
          </a:blipFill>
        </p:spPr>
        <p:txBody>
          <a:bodyPr/>
          <a:lstStyle/>
          <a:p>
            <a:endParaRPr lang="en-US" sz="900"/>
          </a:p>
        </p:txBody>
      </p:sp>
      <p:sp>
        <p:nvSpPr>
          <p:cNvPr id="14" name="Freeform 3">
            <a:extLst>
              <a:ext uri="{FF2B5EF4-FFF2-40B4-BE49-F238E27FC236}">
                <a16:creationId xmlns:a16="http://schemas.microsoft.com/office/drawing/2014/main" id="{4AD6614E-B76D-7F13-3D94-E302C994235E}"/>
              </a:ext>
            </a:extLst>
          </p:cNvPr>
          <p:cNvSpPr/>
          <p:nvPr userDrawn="1"/>
        </p:nvSpPr>
        <p:spPr>
          <a:xfrm>
            <a:off x="0" y="0"/>
            <a:ext cx="3224919" cy="4781550"/>
          </a:xfrm>
          <a:custGeom>
            <a:avLst/>
            <a:gdLst/>
            <a:ahLst/>
            <a:cxnLst/>
            <a:rect l="l" t="t" r="r" b="b"/>
            <a:pathLst>
              <a:path w="12899677" h="10211261">
                <a:moveTo>
                  <a:pt x="0" y="0"/>
                </a:moveTo>
                <a:lnTo>
                  <a:pt x="12899678" y="0"/>
                </a:lnTo>
                <a:lnTo>
                  <a:pt x="12899678" y="10211261"/>
                </a:lnTo>
                <a:lnTo>
                  <a:pt x="0" y="10211261"/>
                </a:lnTo>
                <a:lnTo>
                  <a:pt x="0" y="0"/>
                </a:lnTo>
                <a:close/>
              </a:path>
            </a:pathLst>
          </a:custGeom>
          <a:blipFill>
            <a:blip r:embed="rId3"/>
            <a:stretch>
              <a:fillRect l="-137060" t="-7848" r="-5084"/>
            </a:stretch>
          </a:blipFill>
        </p:spPr>
      </p:sp>
      <p:sp>
        <p:nvSpPr>
          <p:cNvPr id="15" name="Freeform 14">
            <a:extLst>
              <a:ext uri="{FF2B5EF4-FFF2-40B4-BE49-F238E27FC236}">
                <a16:creationId xmlns:a16="http://schemas.microsoft.com/office/drawing/2014/main" id="{8DB6D8EC-DE49-529E-22B1-A54B252F39BA}"/>
              </a:ext>
            </a:extLst>
          </p:cNvPr>
          <p:cNvSpPr/>
          <p:nvPr userDrawn="1"/>
        </p:nvSpPr>
        <p:spPr>
          <a:xfrm rot="2038469">
            <a:off x="2010678" y="-2116586"/>
            <a:ext cx="5118211" cy="9383251"/>
          </a:xfrm>
          <a:custGeom>
            <a:avLst/>
            <a:gdLst>
              <a:gd name="connsiteX0" fmla="*/ 0 w 10236422"/>
              <a:gd name="connsiteY0" fmla="*/ 6621961 h 18766501"/>
              <a:gd name="connsiteX1" fmla="*/ 9826898 w 10236422"/>
              <a:gd name="connsiteY1" fmla="*/ 0 h 18766501"/>
              <a:gd name="connsiteX2" fmla="*/ 10236422 w 10236422"/>
              <a:gd name="connsiteY2" fmla="*/ 607728 h 18766501"/>
              <a:gd name="connsiteX3" fmla="*/ 10236422 w 10236422"/>
              <a:gd name="connsiteY3" fmla="*/ 12128676 h 18766501"/>
              <a:gd name="connsiteX4" fmla="*/ 385982 w 10236422"/>
              <a:gd name="connsiteY4" fmla="*/ 18766501 h 18766501"/>
              <a:gd name="connsiteX5" fmla="*/ 0 w 10236422"/>
              <a:gd name="connsiteY5" fmla="*/ 18193708 h 1876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6422" h="18766501">
                <a:moveTo>
                  <a:pt x="0" y="6621961"/>
                </a:moveTo>
                <a:lnTo>
                  <a:pt x="9826898" y="0"/>
                </a:lnTo>
                <a:lnTo>
                  <a:pt x="10236422" y="607728"/>
                </a:lnTo>
                <a:lnTo>
                  <a:pt x="10236422" y="12128676"/>
                </a:lnTo>
                <a:lnTo>
                  <a:pt x="385982" y="18766501"/>
                </a:lnTo>
                <a:lnTo>
                  <a:pt x="0" y="18193708"/>
                </a:lnTo>
                <a:close/>
              </a:path>
            </a:pathLst>
          </a:custGeom>
          <a:solidFill>
            <a:srgbClr val="00704A"/>
          </a:solidFill>
        </p:spPr>
      </p:sp>
      <p:grpSp>
        <p:nvGrpSpPr>
          <p:cNvPr id="17" name="Group 7">
            <a:extLst>
              <a:ext uri="{FF2B5EF4-FFF2-40B4-BE49-F238E27FC236}">
                <a16:creationId xmlns:a16="http://schemas.microsoft.com/office/drawing/2014/main" id="{1F0D6B7A-FDD4-3877-B566-B98B3FA1B0B0}"/>
              </a:ext>
            </a:extLst>
          </p:cNvPr>
          <p:cNvGrpSpPr/>
          <p:nvPr userDrawn="1"/>
        </p:nvGrpSpPr>
        <p:grpSpPr>
          <a:xfrm>
            <a:off x="1546957" y="917734"/>
            <a:ext cx="6050086" cy="3308033"/>
            <a:chOff x="0" y="0"/>
            <a:chExt cx="13790856" cy="7540488"/>
          </a:xfrm>
        </p:grpSpPr>
        <p:sp>
          <p:nvSpPr>
            <p:cNvPr id="18" name="Freeform 8">
              <a:extLst>
                <a:ext uri="{FF2B5EF4-FFF2-40B4-BE49-F238E27FC236}">
                  <a16:creationId xmlns:a16="http://schemas.microsoft.com/office/drawing/2014/main" id="{DD3470C9-7352-8CAD-BDD3-463E5F78F419}"/>
                </a:ext>
              </a:extLst>
            </p:cNvPr>
            <p:cNvSpPr/>
            <p:nvPr/>
          </p:nvSpPr>
          <p:spPr>
            <a:xfrm>
              <a:off x="0" y="0"/>
              <a:ext cx="13790856" cy="7540488"/>
            </a:xfrm>
            <a:custGeom>
              <a:avLst/>
              <a:gdLst/>
              <a:ahLst/>
              <a:cxnLst/>
              <a:rect l="l" t="t" r="r" b="b"/>
              <a:pathLst>
                <a:path w="13790856" h="7540488">
                  <a:moveTo>
                    <a:pt x="0" y="0"/>
                  </a:moveTo>
                  <a:lnTo>
                    <a:pt x="0" y="7540488"/>
                  </a:lnTo>
                  <a:lnTo>
                    <a:pt x="13790856" y="7540488"/>
                  </a:lnTo>
                  <a:lnTo>
                    <a:pt x="13790856" y="0"/>
                  </a:lnTo>
                  <a:lnTo>
                    <a:pt x="0" y="0"/>
                  </a:lnTo>
                  <a:close/>
                  <a:moveTo>
                    <a:pt x="13729895" y="7479528"/>
                  </a:moveTo>
                  <a:lnTo>
                    <a:pt x="59690" y="7479528"/>
                  </a:lnTo>
                  <a:lnTo>
                    <a:pt x="59690" y="59690"/>
                  </a:lnTo>
                  <a:lnTo>
                    <a:pt x="13729895" y="59690"/>
                  </a:lnTo>
                  <a:lnTo>
                    <a:pt x="13729895" y="7479528"/>
                  </a:lnTo>
                  <a:close/>
                </a:path>
              </a:pathLst>
            </a:custGeom>
            <a:solidFill>
              <a:srgbClr val="FFFFFF"/>
            </a:solidFill>
          </p:spPr>
        </p:sp>
      </p:grpSp>
      <p:sp>
        <p:nvSpPr>
          <p:cNvPr id="19" name="Freeform 10">
            <a:extLst>
              <a:ext uri="{FF2B5EF4-FFF2-40B4-BE49-F238E27FC236}">
                <a16:creationId xmlns:a16="http://schemas.microsoft.com/office/drawing/2014/main" id="{C4161111-58E3-3A4E-8F89-91AF41E1F58B}"/>
              </a:ext>
            </a:extLst>
          </p:cNvPr>
          <p:cNvSpPr/>
          <p:nvPr userDrawn="1"/>
        </p:nvSpPr>
        <p:spPr>
          <a:xfrm>
            <a:off x="7382404" y="119592"/>
            <a:ext cx="1479621" cy="463648"/>
          </a:xfrm>
          <a:custGeom>
            <a:avLst/>
            <a:gdLst/>
            <a:ahLst/>
            <a:cxnLst/>
            <a:rect l="l" t="t" r="r" b="b"/>
            <a:pathLst>
              <a:path w="2959241" h="927296">
                <a:moveTo>
                  <a:pt x="0" y="0"/>
                </a:moveTo>
                <a:lnTo>
                  <a:pt x="2959241" y="0"/>
                </a:lnTo>
                <a:lnTo>
                  <a:pt x="2959241" y="927297"/>
                </a:lnTo>
                <a:lnTo>
                  <a:pt x="0" y="927297"/>
                </a:lnTo>
                <a:lnTo>
                  <a:pt x="0" y="0"/>
                </a:lnTo>
                <a:close/>
              </a:path>
            </a:pathLst>
          </a:custGeom>
          <a:blipFill>
            <a:blip r:embed="rId4"/>
            <a:stretch>
              <a:fillRect/>
            </a:stretch>
          </a:blipFill>
        </p:spPr>
      </p:sp>
      <p:sp>
        <p:nvSpPr>
          <p:cNvPr id="21" name="TextBox 20">
            <a:extLst>
              <a:ext uri="{FF2B5EF4-FFF2-40B4-BE49-F238E27FC236}">
                <a16:creationId xmlns:a16="http://schemas.microsoft.com/office/drawing/2014/main" id="{004E5DCA-2264-7E21-1EAC-6B60124543C5}"/>
              </a:ext>
            </a:extLst>
          </p:cNvPr>
          <p:cNvSpPr txBox="1"/>
          <p:nvPr userDrawn="1"/>
        </p:nvSpPr>
        <p:spPr>
          <a:xfrm>
            <a:off x="144142" y="4686177"/>
            <a:ext cx="3322958" cy="349583"/>
          </a:xfrm>
          <a:prstGeom prst="rect">
            <a:avLst/>
          </a:prstGeom>
        </p:spPr>
        <p:txBody>
          <a:bodyPr wrap="square" lIns="0" tIns="0" rIns="0" bIns="0" rtlCol="0" anchor="t">
            <a:spAutoFit/>
          </a:bodyPr>
          <a:lstStyle/>
          <a:p>
            <a:pPr algn="l">
              <a:lnSpc>
                <a:spcPts val="1435"/>
              </a:lnSpc>
            </a:pPr>
            <a:r>
              <a:rPr lang="en-US" sz="1000" b="0" i="0">
                <a:solidFill>
                  <a:srgbClr val="FFFFFF"/>
                </a:solidFill>
                <a:latin typeface="Helvetica Light" panose="020B0403020202020204" pitchFamily="34" charset="0"/>
                <a:cs typeface="Arial" panose="020B0604020202020204" pitchFamily="34" charset="0"/>
              </a:rPr>
              <a:t>As a community, we prepare lifelong learners to achieve their full potential in a complex and interconnected world.</a:t>
            </a:r>
          </a:p>
        </p:txBody>
      </p:sp>
      <p:sp>
        <p:nvSpPr>
          <p:cNvPr id="22" name="Text Placeholder 10">
            <a:extLst>
              <a:ext uri="{FF2B5EF4-FFF2-40B4-BE49-F238E27FC236}">
                <a16:creationId xmlns:a16="http://schemas.microsoft.com/office/drawing/2014/main" id="{6517AFC1-7664-5BD5-03AE-F977E2A7AC67}"/>
              </a:ext>
            </a:extLst>
          </p:cNvPr>
          <p:cNvSpPr>
            <a:spLocks noGrp="1"/>
          </p:cNvSpPr>
          <p:nvPr>
            <p:ph type="body" sz="quarter" idx="10" hasCustomPrompt="1"/>
          </p:nvPr>
        </p:nvSpPr>
        <p:spPr>
          <a:xfrm>
            <a:off x="2051885" y="1571181"/>
            <a:ext cx="5040230" cy="2119757"/>
          </a:xfrm>
          <a:prstGeom prst="rect">
            <a:avLst/>
          </a:prstGeom>
        </p:spPr>
        <p:txBody>
          <a:bodyPr>
            <a:normAutofit/>
          </a:bodyPr>
          <a:lstStyle>
            <a:lvl1pPr marL="0" indent="0" algn="ctr">
              <a:buNone/>
              <a:defRPr sz="7500" b="0" i="0">
                <a:solidFill>
                  <a:schemeClr val="bg1"/>
                </a:solidFill>
                <a:latin typeface="Helvetica Light" panose="020B0403020202020204" pitchFamily="34" charset="0"/>
              </a:defRPr>
            </a:lvl1pPr>
          </a:lstStyle>
          <a:p>
            <a:pPr lvl="0"/>
            <a:r>
              <a:rPr lang="en-US"/>
              <a:t>CLOSING SLIDE</a:t>
            </a:r>
          </a:p>
        </p:txBody>
      </p:sp>
    </p:spTree>
    <p:extLst>
      <p:ext uri="{BB962C8B-B14F-4D97-AF65-F5344CB8AC3E}">
        <p14:creationId xmlns:p14="http://schemas.microsoft.com/office/powerpoint/2010/main" val="858037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3178175"/>
            <a:ext cx="1066800" cy="182563"/>
          </a:xfrm>
          <a:prstGeom prst="rect">
            <a:avLst/>
          </a:prstGeom>
        </p:spPr>
        <p:txBody>
          <a:bodyPr/>
          <a:lstStyle/>
          <a:p>
            <a:fld id="{1D8BD707-D9CF-40AE-B4C6-C98DA3205C09}" type="datetimeFigureOut">
              <a:rPr lang="en-US" smtClean="0"/>
              <a:pPr/>
              <a:t>10/25/2023</a:t>
            </a:fld>
            <a:endParaRPr lang="en-US"/>
          </a:p>
        </p:txBody>
      </p:sp>
      <p:sp>
        <p:nvSpPr>
          <p:cNvPr id="3" name="Footer Placeholder 2"/>
          <p:cNvSpPr>
            <a:spLocks noGrp="1"/>
          </p:cNvSpPr>
          <p:nvPr>
            <p:ph type="ftr" sz="quarter" idx="11"/>
          </p:nvPr>
        </p:nvSpPr>
        <p:spPr>
          <a:xfrm>
            <a:off x="1562100" y="3178175"/>
            <a:ext cx="1447800" cy="182563"/>
          </a:xfrm>
          <a:prstGeom prst="rect">
            <a:avLst/>
          </a:prstGeom>
        </p:spPr>
        <p:txBody>
          <a:bodyPr/>
          <a:lstStyle/>
          <a:p>
            <a:endParaRPr lang="en-US"/>
          </a:p>
        </p:txBody>
      </p:sp>
      <p:sp>
        <p:nvSpPr>
          <p:cNvPr id="4" name="Slide Number Placeholder 3"/>
          <p:cNvSpPr>
            <a:spLocks noGrp="1"/>
          </p:cNvSpPr>
          <p:nvPr>
            <p:ph type="sldNum" sz="quarter" idx="12"/>
          </p:nvPr>
        </p:nvSpPr>
        <p:spPr>
          <a:xfrm>
            <a:off x="3276600" y="3178175"/>
            <a:ext cx="1066800" cy="182563"/>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9940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53999" y="148385"/>
            <a:ext cx="8636000" cy="482600"/>
          </a:xfrm>
          <a:prstGeom prst="rect">
            <a:avLst/>
          </a:prstGeom>
        </p:spPr>
        <p:txBody>
          <a:bodyPr lIns="0" tIns="0" rIns="0" bIns="0"/>
          <a:lstStyle>
            <a:lvl1pPr>
              <a:defRPr sz="3000" b="0" i="0">
                <a:solidFill>
                  <a:srgbClr val="1F7049"/>
                </a:solidFill>
                <a:latin typeface="Calibri"/>
                <a:cs typeface="Calibri"/>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7" name="Holder 7"/>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253999" y="148385"/>
            <a:ext cx="8636000" cy="482600"/>
          </a:xfrm>
          <a:prstGeom prst="rect">
            <a:avLst/>
          </a:prstGeom>
        </p:spPr>
        <p:txBody>
          <a:bodyPr lIns="0" tIns="0" rIns="0" bIns="0"/>
          <a:lstStyle>
            <a:lvl1pPr>
              <a:defRPr sz="3000" b="0" i="0">
                <a:solidFill>
                  <a:srgbClr val="1F7049"/>
                </a:solidFill>
                <a:latin typeface="Calibri"/>
                <a:cs typeface="Calibri"/>
              </a:defRPr>
            </a:lvl1pPr>
          </a:lstStyle>
          <a:p>
            <a:endParaRPr/>
          </a:p>
        </p:txBody>
      </p:sp>
      <p:sp>
        <p:nvSpPr>
          <p:cNvPr id="3" name="Holder 3"/>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5" name="Holder 5"/>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10/25/2023</a:t>
            </a:fld>
            <a:endParaRPr lang="en-US"/>
          </a:p>
        </p:txBody>
      </p:sp>
      <p:sp>
        <p:nvSpPr>
          <p:cNvPr id="4" name="Holder 4"/>
          <p:cNvSpPr>
            <a:spLocks noGrp="1"/>
          </p:cNvSpPr>
          <p:nvPr>
            <p:ph type="sldNum" sz="quarter" idx="7"/>
          </p:nvPr>
        </p:nvSpPr>
        <p:spPr>
          <a:xfrm>
            <a:off x="6583680" y="4783455"/>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5F7E8C1-CC0F-3788-EB7F-560EC151EE11}"/>
              </a:ext>
            </a:extLst>
          </p:cNvPr>
          <p:cNvPicPr>
            <a:picLocks noChangeAspect="1"/>
          </p:cNvPicPr>
          <p:nvPr userDrawn="1"/>
        </p:nvPicPr>
        <p:blipFill>
          <a:blip r:embed="rId2"/>
          <a:srcRect t="15484" r="3420" b="3006"/>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0B97013C-EF22-C5FF-C145-546EEE4F2BFF}"/>
              </a:ext>
            </a:extLst>
          </p:cNvPr>
          <p:cNvSpPr/>
          <p:nvPr userDrawn="1"/>
        </p:nvSpPr>
        <p:spPr>
          <a:xfrm>
            <a:off x="1" y="0"/>
            <a:ext cx="3124406" cy="910194"/>
          </a:xfrm>
          <a:custGeom>
            <a:avLst/>
            <a:gdLst>
              <a:gd name="connsiteX0" fmla="*/ 0 w 6248811"/>
              <a:gd name="connsiteY0" fmla="*/ 0 h 1820387"/>
              <a:gd name="connsiteX1" fmla="*/ 6248811 w 6248811"/>
              <a:gd name="connsiteY1" fmla="*/ 0 h 1820387"/>
              <a:gd name="connsiteX2" fmla="*/ 5197893 w 6248811"/>
              <a:gd name="connsiteY2" fmla="*/ 1820387 h 1820387"/>
              <a:gd name="connsiteX3" fmla="*/ 0 w 6248811"/>
              <a:gd name="connsiteY3" fmla="*/ 1820387 h 1820387"/>
            </a:gdLst>
            <a:ahLst/>
            <a:cxnLst>
              <a:cxn ang="0">
                <a:pos x="connsiteX0" y="connsiteY0"/>
              </a:cxn>
              <a:cxn ang="0">
                <a:pos x="connsiteX1" y="connsiteY1"/>
              </a:cxn>
              <a:cxn ang="0">
                <a:pos x="connsiteX2" y="connsiteY2"/>
              </a:cxn>
              <a:cxn ang="0">
                <a:pos x="connsiteX3" y="connsiteY3"/>
              </a:cxn>
            </a:cxnLst>
            <a:rect l="l" t="t" r="r" b="b"/>
            <a:pathLst>
              <a:path w="6248811" h="1820387">
                <a:moveTo>
                  <a:pt x="0" y="0"/>
                </a:moveTo>
                <a:lnTo>
                  <a:pt x="6248811" y="0"/>
                </a:lnTo>
                <a:lnTo>
                  <a:pt x="5197893" y="1820387"/>
                </a:lnTo>
                <a:lnTo>
                  <a:pt x="0" y="1820387"/>
                </a:lnTo>
                <a:close/>
              </a:path>
            </a:pathLst>
          </a:custGeom>
          <a:solidFill>
            <a:srgbClr val="00704A"/>
          </a:solidFill>
        </p:spPr>
        <p:txBody>
          <a:bodyPr wrap="square">
            <a:noAutofit/>
          </a:bodyPr>
          <a:lstStyle/>
          <a:p>
            <a:endParaRPr lang="en-US" sz="900"/>
          </a:p>
        </p:txBody>
      </p:sp>
      <p:sp>
        <p:nvSpPr>
          <p:cNvPr id="9" name="Freeform 8">
            <a:extLst>
              <a:ext uri="{FF2B5EF4-FFF2-40B4-BE49-F238E27FC236}">
                <a16:creationId xmlns:a16="http://schemas.microsoft.com/office/drawing/2014/main" id="{4B42CB45-842C-A978-FDAD-8AFBFFDBA56F}"/>
              </a:ext>
            </a:extLst>
          </p:cNvPr>
          <p:cNvSpPr/>
          <p:nvPr userDrawn="1"/>
        </p:nvSpPr>
        <p:spPr>
          <a:xfrm rot="10800000">
            <a:off x="2694065" y="1437751"/>
            <a:ext cx="6449935" cy="3705749"/>
          </a:xfrm>
          <a:custGeom>
            <a:avLst/>
            <a:gdLst>
              <a:gd name="connsiteX0" fmla="*/ 9101925 w 12899870"/>
              <a:gd name="connsiteY0" fmla="*/ 7411498 h 7411498"/>
              <a:gd name="connsiteX1" fmla="*/ 0 w 12899870"/>
              <a:gd name="connsiteY1" fmla="*/ 7411498 h 7411498"/>
              <a:gd name="connsiteX2" fmla="*/ 0 w 12899870"/>
              <a:gd name="connsiteY2" fmla="*/ 0 h 7411498"/>
              <a:gd name="connsiteX3" fmla="*/ 12419124 w 12899870"/>
              <a:gd name="connsiteY3" fmla="*/ 0 h 7411498"/>
              <a:gd name="connsiteX4" fmla="*/ 12899870 w 12899870"/>
              <a:gd name="connsiteY4" fmla="*/ 832745 h 7411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9870" h="7411498">
                <a:moveTo>
                  <a:pt x="9101925" y="7411498"/>
                </a:moveTo>
                <a:lnTo>
                  <a:pt x="0" y="7411498"/>
                </a:lnTo>
                <a:lnTo>
                  <a:pt x="0" y="0"/>
                </a:lnTo>
                <a:lnTo>
                  <a:pt x="12419124" y="0"/>
                </a:lnTo>
                <a:lnTo>
                  <a:pt x="12899870" y="832745"/>
                </a:lnTo>
                <a:close/>
              </a:path>
            </a:pathLst>
          </a:custGeom>
          <a:solidFill>
            <a:srgbClr val="000000">
              <a:alpha val="60000"/>
            </a:srgbClr>
          </a:solidFill>
        </p:spPr>
      </p:sp>
      <p:sp>
        <p:nvSpPr>
          <p:cNvPr id="10" name="Freeform 9">
            <a:extLst>
              <a:ext uri="{FF2B5EF4-FFF2-40B4-BE49-F238E27FC236}">
                <a16:creationId xmlns:a16="http://schemas.microsoft.com/office/drawing/2014/main" id="{42A26E04-8D4B-054A-A73E-7FF1264315C2}"/>
              </a:ext>
            </a:extLst>
          </p:cNvPr>
          <p:cNvSpPr/>
          <p:nvPr userDrawn="1"/>
        </p:nvSpPr>
        <p:spPr>
          <a:xfrm rot="10800000">
            <a:off x="2447288" y="1986691"/>
            <a:ext cx="6699500" cy="3156809"/>
          </a:xfrm>
          <a:custGeom>
            <a:avLst/>
            <a:gdLst>
              <a:gd name="connsiteX0" fmla="*/ 9754117 w 13399000"/>
              <a:gd name="connsiteY0" fmla="*/ 6313618 h 6313618"/>
              <a:gd name="connsiteX1" fmla="*/ 0 w 13399000"/>
              <a:gd name="connsiteY1" fmla="*/ 6313618 h 6313618"/>
              <a:gd name="connsiteX2" fmla="*/ 0 w 13399000"/>
              <a:gd name="connsiteY2" fmla="*/ 0 h 6313618"/>
              <a:gd name="connsiteX3" fmla="*/ 13399000 w 13399000"/>
              <a:gd name="connsiteY3" fmla="*/ 0 h 6313618"/>
            </a:gdLst>
            <a:ahLst/>
            <a:cxnLst>
              <a:cxn ang="0">
                <a:pos x="connsiteX0" y="connsiteY0"/>
              </a:cxn>
              <a:cxn ang="0">
                <a:pos x="connsiteX1" y="connsiteY1"/>
              </a:cxn>
              <a:cxn ang="0">
                <a:pos x="connsiteX2" y="connsiteY2"/>
              </a:cxn>
              <a:cxn ang="0">
                <a:pos x="connsiteX3" y="connsiteY3"/>
              </a:cxn>
            </a:cxnLst>
            <a:rect l="l" t="t" r="r" b="b"/>
            <a:pathLst>
              <a:path w="13399000" h="6313618">
                <a:moveTo>
                  <a:pt x="9754117" y="6313618"/>
                </a:moveTo>
                <a:lnTo>
                  <a:pt x="0" y="6313618"/>
                </a:lnTo>
                <a:lnTo>
                  <a:pt x="0" y="0"/>
                </a:lnTo>
                <a:lnTo>
                  <a:pt x="13399000" y="0"/>
                </a:lnTo>
                <a:close/>
              </a:path>
            </a:pathLst>
          </a:custGeom>
          <a:solidFill>
            <a:srgbClr val="00704A"/>
          </a:solidFill>
        </p:spPr>
      </p:sp>
      <p:sp>
        <p:nvSpPr>
          <p:cNvPr id="11" name="Freeform 9">
            <a:extLst>
              <a:ext uri="{FF2B5EF4-FFF2-40B4-BE49-F238E27FC236}">
                <a16:creationId xmlns:a16="http://schemas.microsoft.com/office/drawing/2014/main" id="{7D450DB1-C581-3665-7113-77576B766A6B}"/>
              </a:ext>
            </a:extLst>
          </p:cNvPr>
          <p:cNvSpPr/>
          <p:nvPr userDrawn="1"/>
        </p:nvSpPr>
        <p:spPr>
          <a:xfrm>
            <a:off x="204808" y="93899"/>
            <a:ext cx="2239920" cy="701893"/>
          </a:xfrm>
          <a:custGeom>
            <a:avLst/>
            <a:gdLst/>
            <a:ahLst/>
            <a:cxnLst/>
            <a:rect l="l" t="t" r="r" b="b"/>
            <a:pathLst>
              <a:path w="4479840" h="1403786">
                <a:moveTo>
                  <a:pt x="0" y="0"/>
                </a:moveTo>
                <a:lnTo>
                  <a:pt x="4479840" y="0"/>
                </a:lnTo>
                <a:lnTo>
                  <a:pt x="4479840" y="1403785"/>
                </a:lnTo>
                <a:lnTo>
                  <a:pt x="0" y="1403785"/>
                </a:lnTo>
                <a:lnTo>
                  <a:pt x="0" y="0"/>
                </a:lnTo>
                <a:close/>
              </a:path>
            </a:pathLst>
          </a:custGeom>
          <a:blipFill>
            <a:blip r:embed="rId3"/>
            <a:stretch>
              <a:fillRect/>
            </a:stretch>
          </a:blipFill>
        </p:spPr>
      </p:sp>
      <p:sp>
        <p:nvSpPr>
          <p:cNvPr id="14" name="TextBox 13">
            <a:extLst>
              <a:ext uri="{FF2B5EF4-FFF2-40B4-BE49-F238E27FC236}">
                <a16:creationId xmlns:a16="http://schemas.microsoft.com/office/drawing/2014/main" id="{7FB33F37-A6D0-A5AE-62C0-F84CF6B0C560}"/>
              </a:ext>
            </a:extLst>
          </p:cNvPr>
          <p:cNvSpPr txBox="1"/>
          <p:nvPr userDrawn="1"/>
        </p:nvSpPr>
        <p:spPr>
          <a:xfrm>
            <a:off x="5334001" y="1565170"/>
            <a:ext cx="3771900" cy="343107"/>
          </a:xfrm>
          <a:prstGeom prst="rect">
            <a:avLst/>
          </a:prstGeom>
        </p:spPr>
        <p:txBody>
          <a:bodyPr wrap="square" lIns="0" tIns="0" rIns="0" bIns="0" rtlCol="0" anchor="t">
            <a:spAutoFit/>
          </a:bodyPr>
          <a:lstStyle/>
          <a:p>
            <a:pPr algn="ctr">
              <a:lnSpc>
                <a:spcPts val="1435"/>
              </a:lnSpc>
            </a:pPr>
            <a:r>
              <a:rPr lang="en-US" sz="1000" b="0" i="0">
                <a:solidFill>
                  <a:srgbClr val="FFFFFF"/>
                </a:solidFill>
                <a:latin typeface="Helvetica Light" panose="020B0403020202020204" pitchFamily="34" charset="0"/>
                <a:cs typeface="Arial" panose="020B0604020202020204" pitchFamily="34" charset="0"/>
              </a:rPr>
              <a:t>As a community, we prepare lifelong learners to achieve their</a:t>
            </a:r>
          </a:p>
          <a:p>
            <a:pPr algn="ctr">
              <a:lnSpc>
                <a:spcPts val="1435"/>
              </a:lnSpc>
            </a:pPr>
            <a:r>
              <a:rPr lang="en-US" sz="1000" b="0" i="0">
                <a:solidFill>
                  <a:srgbClr val="FFFFFF"/>
                </a:solidFill>
                <a:latin typeface="Helvetica Light" panose="020B0403020202020204" pitchFamily="34" charset="0"/>
                <a:cs typeface="Arial" panose="020B0604020202020204" pitchFamily="34" charset="0"/>
              </a:rPr>
              <a:t>full potential in a complex and interconnected world.</a:t>
            </a:r>
          </a:p>
        </p:txBody>
      </p:sp>
      <p:sp>
        <p:nvSpPr>
          <p:cNvPr id="18" name="Text Placeholder 17">
            <a:extLst>
              <a:ext uri="{FF2B5EF4-FFF2-40B4-BE49-F238E27FC236}">
                <a16:creationId xmlns:a16="http://schemas.microsoft.com/office/drawing/2014/main" id="{C8988AC4-98B5-8E17-1E1F-935FE52F3A2D}"/>
              </a:ext>
            </a:extLst>
          </p:cNvPr>
          <p:cNvSpPr>
            <a:spLocks noGrp="1"/>
          </p:cNvSpPr>
          <p:nvPr>
            <p:ph type="body" sz="quarter" idx="10" hasCustomPrompt="1"/>
          </p:nvPr>
        </p:nvSpPr>
        <p:spPr>
          <a:xfrm>
            <a:off x="4229100" y="2305050"/>
            <a:ext cx="4876800" cy="1714500"/>
          </a:xfrm>
          <a:prstGeom prst="rect">
            <a:avLst/>
          </a:prstGeom>
        </p:spPr>
        <p:txBody>
          <a:bodyPr anchor="b">
            <a:normAutofit/>
          </a:bodyPr>
          <a:lstStyle>
            <a:lvl1pPr marL="0" indent="0" algn="r">
              <a:buNone/>
              <a:defRPr sz="4750" b="1" i="0">
                <a:solidFill>
                  <a:schemeClr val="bg1"/>
                </a:solidFill>
                <a:latin typeface="Helvetica" pitchFamily="2" charset="0"/>
                <a:cs typeface="Arial" panose="020B0604020202020204" pitchFamily="34" charset="0"/>
              </a:defRPr>
            </a:lvl1pPr>
            <a:lvl2pPr marL="228600" indent="0" algn="r">
              <a:buNone/>
              <a:defRPr sz="4750" b="1" i="0">
                <a:solidFill>
                  <a:schemeClr val="bg1"/>
                </a:solidFill>
                <a:latin typeface="HelveticaNeueLT Std" panose="020B0604020202020204" pitchFamily="34" charset="0"/>
              </a:defRPr>
            </a:lvl2pPr>
            <a:lvl3pPr marL="457200" indent="0" algn="r">
              <a:buNone/>
              <a:defRPr sz="4750" b="1" i="0">
                <a:solidFill>
                  <a:schemeClr val="bg1"/>
                </a:solidFill>
                <a:latin typeface="HelveticaNeueLT Std" panose="020B0604020202020204" pitchFamily="34" charset="0"/>
              </a:defRPr>
            </a:lvl3pPr>
            <a:lvl4pPr marL="685800" indent="0" algn="r">
              <a:buNone/>
              <a:defRPr sz="4750" b="1" i="0">
                <a:solidFill>
                  <a:schemeClr val="bg1"/>
                </a:solidFill>
                <a:latin typeface="HelveticaNeueLT Std" panose="020B0604020202020204" pitchFamily="34" charset="0"/>
              </a:defRPr>
            </a:lvl4pPr>
            <a:lvl5pPr marL="914400" indent="0" algn="r">
              <a:buNone/>
              <a:defRPr sz="4750" b="1" i="0">
                <a:solidFill>
                  <a:schemeClr val="bg1"/>
                </a:solidFill>
                <a:latin typeface="HelveticaNeueLT Std" panose="020B0604020202020204" pitchFamily="34" charset="0"/>
              </a:defRPr>
            </a:lvl5pPr>
          </a:lstStyle>
          <a:p>
            <a:pPr lvl="0"/>
            <a:r>
              <a:rPr lang="en-US"/>
              <a:t>PRESENTATION TITLE</a:t>
            </a:r>
          </a:p>
        </p:txBody>
      </p:sp>
      <p:sp>
        <p:nvSpPr>
          <p:cNvPr id="22" name="Text Placeholder 21">
            <a:extLst>
              <a:ext uri="{FF2B5EF4-FFF2-40B4-BE49-F238E27FC236}">
                <a16:creationId xmlns:a16="http://schemas.microsoft.com/office/drawing/2014/main" id="{04706534-5A74-437F-0FCF-6EF4DDA749C8}"/>
              </a:ext>
            </a:extLst>
          </p:cNvPr>
          <p:cNvSpPr>
            <a:spLocks noGrp="1"/>
          </p:cNvSpPr>
          <p:nvPr>
            <p:ph type="body" sz="quarter" idx="11" hasCustomPrompt="1"/>
          </p:nvPr>
        </p:nvSpPr>
        <p:spPr>
          <a:xfrm>
            <a:off x="3238500" y="4133850"/>
            <a:ext cx="5867400" cy="396541"/>
          </a:xfrm>
          <a:prstGeom prst="rect">
            <a:avLst/>
          </a:prstGeom>
        </p:spPr>
        <p:txBody>
          <a:bodyPr>
            <a:noAutofit/>
          </a:bodyPr>
          <a:lstStyle>
            <a:lvl1pPr marL="0" indent="0" algn="r">
              <a:buNone/>
              <a:defRPr sz="2000" b="0" i="0">
                <a:solidFill>
                  <a:schemeClr val="bg1"/>
                </a:solidFill>
                <a:latin typeface="Helvetica Light" panose="020B0403020202020204" pitchFamily="34" charset="0"/>
                <a:cs typeface="Arial" panose="020B0604020202020204" pitchFamily="34" charset="0"/>
              </a:defRPr>
            </a:lvl1pPr>
            <a:lvl2pPr>
              <a:defRPr sz="2000" b="0" i="0">
                <a:solidFill>
                  <a:schemeClr val="bg1"/>
                </a:solidFill>
                <a:latin typeface="HelveticaNeueLT Std Lt" panose="020B0403020202020204" pitchFamily="34" charset="0"/>
              </a:defRPr>
            </a:lvl2pPr>
            <a:lvl3pPr>
              <a:defRPr sz="2000" b="0" i="0">
                <a:solidFill>
                  <a:schemeClr val="bg1"/>
                </a:solidFill>
                <a:latin typeface="HelveticaNeueLT Std Lt" panose="020B0403020202020204" pitchFamily="34" charset="0"/>
              </a:defRPr>
            </a:lvl3pPr>
            <a:lvl4pPr>
              <a:defRPr sz="2000" b="0" i="0">
                <a:solidFill>
                  <a:schemeClr val="bg1"/>
                </a:solidFill>
                <a:latin typeface="HelveticaNeueLT Std Lt" panose="020B0403020202020204" pitchFamily="34" charset="0"/>
              </a:defRPr>
            </a:lvl4pPr>
            <a:lvl5pPr>
              <a:defRPr sz="2000" b="0" i="0">
                <a:solidFill>
                  <a:schemeClr val="bg1"/>
                </a:solidFill>
                <a:latin typeface="HelveticaNeueLT Std Lt" panose="020B0403020202020204" pitchFamily="34" charset="0"/>
              </a:defRPr>
            </a:lvl5pPr>
          </a:lstStyle>
          <a:p>
            <a:pPr lvl="0"/>
            <a:r>
              <a:rPr lang="en-US"/>
              <a:t>Presenter Name(s)</a:t>
            </a:r>
          </a:p>
        </p:txBody>
      </p:sp>
      <p:sp>
        <p:nvSpPr>
          <p:cNvPr id="24" name="Text Placeholder 21">
            <a:extLst>
              <a:ext uri="{FF2B5EF4-FFF2-40B4-BE49-F238E27FC236}">
                <a16:creationId xmlns:a16="http://schemas.microsoft.com/office/drawing/2014/main" id="{98BF1A3C-ECF4-4172-48D4-388B95CE5DDD}"/>
              </a:ext>
            </a:extLst>
          </p:cNvPr>
          <p:cNvSpPr>
            <a:spLocks noGrp="1"/>
          </p:cNvSpPr>
          <p:nvPr>
            <p:ph type="body" sz="quarter" idx="13" hasCustomPrompt="1"/>
          </p:nvPr>
        </p:nvSpPr>
        <p:spPr>
          <a:xfrm>
            <a:off x="3238500" y="4534950"/>
            <a:ext cx="5867400" cy="396541"/>
          </a:xfrm>
          <a:prstGeom prst="rect">
            <a:avLst/>
          </a:prstGeom>
        </p:spPr>
        <p:txBody>
          <a:bodyPr>
            <a:noAutofit/>
          </a:bodyPr>
          <a:lstStyle>
            <a:lvl1pPr marL="0" indent="0" algn="r">
              <a:buNone/>
              <a:defRPr sz="2000" b="0" i="0">
                <a:solidFill>
                  <a:schemeClr val="bg1"/>
                </a:solidFill>
                <a:latin typeface="Helvetica Light" panose="020B0403020202020204" pitchFamily="34" charset="0"/>
                <a:cs typeface="Arial" panose="020B0604020202020204" pitchFamily="34" charset="0"/>
              </a:defRPr>
            </a:lvl1pPr>
            <a:lvl2pPr>
              <a:defRPr sz="2000" b="0" i="0">
                <a:solidFill>
                  <a:schemeClr val="bg1"/>
                </a:solidFill>
                <a:latin typeface="HelveticaNeueLT Std Lt" panose="020B0403020202020204" pitchFamily="34" charset="0"/>
              </a:defRPr>
            </a:lvl2pPr>
            <a:lvl3pPr>
              <a:defRPr sz="2000" b="0" i="0">
                <a:solidFill>
                  <a:schemeClr val="bg1"/>
                </a:solidFill>
                <a:latin typeface="HelveticaNeueLT Std Lt" panose="020B0403020202020204" pitchFamily="34" charset="0"/>
              </a:defRPr>
            </a:lvl3pPr>
            <a:lvl4pPr>
              <a:defRPr sz="2000" b="0" i="0">
                <a:solidFill>
                  <a:schemeClr val="bg1"/>
                </a:solidFill>
                <a:latin typeface="HelveticaNeueLT Std Lt" panose="020B0403020202020204" pitchFamily="34" charset="0"/>
              </a:defRPr>
            </a:lvl4pPr>
            <a:lvl5pPr>
              <a:defRPr sz="2000" b="0" i="0">
                <a:solidFill>
                  <a:schemeClr val="bg1"/>
                </a:solidFill>
                <a:latin typeface="HelveticaNeueLT Std Lt" panose="020B0403020202020204" pitchFamily="34" charset="0"/>
              </a:defRPr>
            </a:lvl5pPr>
          </a:lstStyle>
          <a:p>
            <a:pPr lvl="0"/>
            <a:r>
              <a:rPr lang="en-US"/>
              <a:t>Date</a:t>
            </a:r>
          </a:p>
        </p:txBody>
      </p:sp>
    </p:spTree>
    <p:extLst>
      <p:ext uri="{BB962C8B-B14F-4D97-AF65-F5344CB8AC3E}">
        <p14:creationId xmlns:p14="http://schemas.microsoft.com/office/powerpoint/2010/main" val="195544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58"/>
        <p:cNvGrpSpPr/>
        <p:nvPr/>
      </p:nvGrpSpPr>
      <p:grpSpPr>
        <a:xfrm>
          <a:off x="0" y="0"/>
          <a:ext cx="0" cy="0"/>
          <a:chOff x="0" y="0"/>
          <a:chExt cx="0" cy="0"/>
        </a:xfrm>
      </p:grpSpPr>
      <p:sp>
        <p:nvSpPr>
          <p:cNvPr id="59" name="Google Shape;59;p25"/>
          <p:cNvSpPr/>
          <p:nvPr/>
        </p:nvSpPr>
        <p:spPr>
          <a:xfrm>
            <a:off x="5583293" y="0"/>
            <a:ext cx="3560707" cy="5143500"/>
          </a:xfrm>
          <a:custGeom>
            <a:avLst/>
            <a:gdLst/>
            <a:ahLst/>
            <a:cxnLst/>
            <a:rect l="l" t="t" r="r" b="b"/>
            <a:pathLst>
              <a:path w="10737137" h="11907698" extrusionOk="0">
                <a:moveTo>
                  <a:pt x="0" y="0"/>
                </a:moveTo>
                <a:lnTo>
                  <a:pt x="10737137" y="0"/>
                </a:lnTo>
                <a:lnTo>
                  <a:pt x="10737137" y="11907698"/>
                </a:lnTo>
                <a:lnTo>
                  <a:pt x="0" y="11907698"/>
                </a:lnTo>
                <a:lnTo>
                  <a:pt x="0" y="0"/>
                </a:lnTo>
                <a:close/>
              </a:path>
            </a:pathLst>
          </a:custGeom>
          <a:blipFill rotWithShape="1">
            <a:blip r:embed="rId2">
              <a:alphaModFix/>
            </a:blip>
            <a:stretch>
              <a:fillRect l="-15339" t="-3514" r="-74814" b="-14307"/>
            </a:stretch>
          </a:blipFill>
          <a:ln>
            <a:noFill/>
          </a:ln>
        </p:spPr>
        <p:txBody>
          <a:bodyPr spcFirstLastPara="1" wrap="square" lIns="45713" tIns="22850" rIns="45713" bIns="2285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900" b="0" i="0" u="none" strike="noStrike" cap="none">
              <a:solidFill>
                <a:schemeClr val="dk1"/>
              </a:solidFill>
              <a:latin typeface="Calibri"/>
              <a:ea typeface="Calibri"/>
              <a:cs typeface="Calibri"/>
              <a:sym typeface="Calibri"/>
            </a:endParaRPr>
          </a:p>
        </p:txBody>
      </p:sp>
      <p:sp>
        <p:nvSpPr>
          <p:cNvPr id="60" name="Google Shape;60;p25"/>
          <p:cNvSpPr/>
          <p:nvPr/>
        </p:nvSpPr>
        <p:spPr>
          <a:xfrm>
            <a:off x="0" y="0"/>
            <a:ext cx="3224919" cy="4781550"/>
          </a:xfrm>
          <a:custGeom>
            <a:avLst/>
            <a:gdLst/>
            <a:ahLst/>
            <a:cxnLst/>
            <a:rect l="l" t="t" r="r" b="b"/>
            <a:pathLst>
              <a:path w="12899677" h="10211261" extrusionOk="0">
                <a:moveTo>
                  <a:pt x="0" y="0"/>
                </a:moveTo>
                <a:lnTo>
                  <a:pt x="12899678" y="0"/>
                </a:lnTo>
                <a:lnTo>
                  <a:pt x="12899678" y="10211261"/>
                </a:lnTo>
                <a:lnTo>
                  <a:pt x="0" y="10211261"/>
                </a:lnTo>
                <a:lnTo>
                  <a:pt x="0" y="0"/>
                </a:lnTo>
                <a:close/>
              </a:path>
            </a:pathLst>
          </a:custGeom>
          <a:blipFill rotWithShape="1">
            <a:blip r:embed="rId3">
              <a:alphaModFix/>
            </a:blip>
            <a:stretch>
              <a:fillRect l="-137047" t="-7844" r="-5077"/>
            </a:stretch>
          </a:blipFill>
          <a:ln>
            <a:noFill/>
          </a:ln>
        </p:spPr>
      </p:sp>
      <p:sp>
        <p:nvSpPr>
          <p:cNvPr id="61" name="Google Shape;61;p25"/>
          <p:cNvSpPr/>
          <p:nvPr/>
        </p:nvSpPr>
        <p:spPr>
          <a:xfrm rot="2038469">
            <a:off x="2010678" y="-2116586"/>
            <a:ext cx="5118211" cy="9383251"/>
          </a:xfrm>
          <a:custGeom>
            <a:avLst/>
            <a:gdLst/>
            <a:ahLst/>
            <a:cxnLst/>
            <a:rect l="l" t="t" r="r" b="b"/>
            <a:pathLst>
              <a:path w="10236422" h="18766501" extrusionOk="0">
                <a:moveTo>
                  <a:pt x="0" y="6621961"/>
                </a:moveTo>
                <a:lnTo>
                  <a:pt x="9826898" y="0"/>
                </a:lnTo>
                <a:lnTo>
                  <a:pt x="10236422" y="607728"/>
                </a:lnTo>
                <a:lnTo>
                  <a:pt x="10236422" y="12128676"/>
                </a:lnTo>
                <a:lnTo>
                  <a:pt x="385982" y="18766501"/>
                </a:lnTo>
                <a:lnTo>
                  <a:pt x="0" y="18193708"/>
                </a:lnTo>
                <a:close/>
              </a:path>
            </a:pathLst>
          </a:custGeom>
          <a:solidFill>
            <a:srgbClr val="00704A"/>
          </a:solidFill>
          <a:ln>
            <a:noFill/>
          </a:ln>
        </p:spPr>
      </p:sp>
      <p:sp>
        <p:nvSpPr>
          <p:cNvPr id="62" name="Google Shape;62;p25"/>
          <p:cNvSpPr/>
          <p:nvPr/>
        </p:nvSpPr>
        <p:spPr>
          <a:xfrm>
            <a:off x="1546957" y="917734"/>
            <a:ext cx="6050086" cy="3308033"/>
          </a:xfrm>
          <a:custGeom>
            <a:avLst/>
            <a:gdLst/>
            <a:ahLst/>
            <a:cxnLst/>
            <a:rect l="l" t="t" r="r" b="b"/>
            <a:pathLst>
              <a:path w="13790856" h="7540488" extrusionOk="0">
                <a:moveTo>
                  <a:pt x="0" y="0"/>
                </a:moveTo>
                <a:lnTo>
                  <a:pt x="0" y="7540488"/>
                </a:lnTo>
                <a:lnTo>
                  <a:pt x="13790856" y="7540488"/>
                </a:lnTo>
                <a:lnTo>
                  <a:pt x="13790856" y="0"/>
                </a:lnTo>
                <a:lnTo>
                  <a:pt x="0" y="0"/>
                </a:lnTo>
                <a:close/>
                <a:moveTo>
                  <a:pt x="13729895" y="7479528"/>
                </a:moveTo>
                <a:lnTo>
                  <a:pt x="59690" y="7479528"/>
                </a:lnTo>
                <a:lnTo>
                  <a:pt x="59690" y="59690"/>
                </a:lnTo>
                <a:lnTo>
                  <a:pt x="13729895" y="59690"/>
                </a:lnTo>
                <a:lnTo>
                  <a:pt x="13729895" y="7479528"/>
                </a:lnTo>
                <a:close/>
              </a:path>
            </a:pathLst>
          </a:custGeom>
          <a:solidFill>
            <a:srgbClr val="FFFFFF"/>
          </a:solidFill>
          <a:ln>
            <a:noFill/>
          </a:ln>
        </p:spPr>
      </p:sp>
      <p:sp>
        <p:nvSpPr>
          <p:cNvPr id="63" name="Google Shape;63;p25"/>
          <p:cNvSpPr/>
          <p:nvPr/>
        </p:nvSpPr>
        <p:spPr>
          <a:xfrm>
            <a:off x="7382404" y="119593"/>
            <a:ext cx="1479621" cy="463648"/>
          </a:xfrm>
          <a:custGeom>
            <a:avLst/>
            <a:gdLst/>
            <a:ahLst/>
            <a:cxnLst/>
            <a:rect l="l" t="t" r="r" b="b"/>
            <a:pathLst>
              <a:path w="2959241" h="927296" extrusionOk="0">
                <a:moveTo>
                  <a:pt x="0" y="0"/>
                </a:moveTo>
                <a:lnTo>
                  <a:pt x="2959241" y="0"/>
                </a:lnTo>
                <a:lnTo>
                  <a:pt x="2959241" y="927297"/>
                </a:lnTo>
                <a:lnTo>
                  <a:pt x="0" y="927297"/>
                </a:lnTo>
                <a:lnTo>
                  <a:pt x="0" y="0"/>
                </a:lnTo>
                <a:close/>
              </a:path>
            </a:pathLst>
          </a:custGeom>
          <a:blipFill rotWithShape="1">
            <a:blip r:embed="rId4">
              <a:alphaModFix/>
            </a:blip>
            <a:stretch>
              <a:fillRect/>
            </a:stretch>
          </a:blipFill>
          <a:ln>
            <a:noFill/>
          </a:ln>
        </p:spPr>
      </p:sp>
      <p:sp>
        <p:nvSpPr>
          <p:cNvPr id="64" name="Google Shape;64;p25"/>
          <p:cNvSpPr txBox="1"/>
          <p:nvPr/>
        </p:nvSpPr>
        <p:spPr>
          <a:xfrm>
            <a:off x="144142" y="4686177"/>
            <a:ext cx="3322958" cy="443198"/>
          </a:xfrm>
          <a:prstGeom prst="rect">
            <a:avLst/>
          </a:prstGeom>
          <a:noFill/>
          <a:ln>
            <a:noFill/>
          </a:ln>
        </p:spPr>
        <p:txBody>
          <a:bodyPr spcFirstLastPara="1" wrap="square" lIns="0" tIns="0" rIns="0" bIns="0" anchor="t" anchorCtr="0">
            <a:spAutoFit/>
          </a:bodyPr>
          <a:lstStyle/>
          <a:p>
            <a:pPr marL="0" marR="0" lvl="0" indent="0" algn="l" rtl="0">
              <a:lnSpc>
                <a:spcPct val="143500"/>
              </a:lnSpc>
              <a:spcBef>
                <a:spcPts val="0"/>
              </a:spcBef>
              <a:spcAft>
                <a:spcPts val="0"/>
              </a:spcAft>
              <a:buClr>
                <a:srgbClr val="000000"/>
              </a:buClr>
              <a:buSzPts val="2000"/>
              <a:buFont typeface="Arial"/>
              <a:buNone/>
            </a:pPr>
            <a:r>
              <a:rPr lang="en-US" sz="1000" b="0" i="0" u="none" strike="noStrike" cap="none">
                <a:solidFill>
                  <a:srgbClr val="FFFFFF"/>
                </a:solidFill>
                <a:latin typeface="Helvetica Neue Light"/>
                <a:ea typeface="Helvetica Neue Light"/>
                <a:cs typeface="Helvetica Neue Light"/>
                <a:sym typeface="Helvetica Neue Light"/>
              </a:rPr>
              <a:t>As a community, we prepare lifelong learners to achieve their full potential in a complex and interconnected world.</a:t>
            </a:r>
            <a:endParaRPr sz="700" b="0" i="0" u="none" strike="noStrike" cap="none">
              <a:solidFill>
                <a:srgbClr val="000000"/>
              </a:solidFill>
              <a:latin typeface="Arial"/>
              <a:ea typeface="Arial"/>
              <a:cs typeface="Arial"/>
              <a:sym typeface="Arial"/>
            </a:endParaRPr>
          </a:p>
        </p:txBody>
      </p:sp>
      <p:sp>
        <p:nvSpPr>
          <p:cNvPr id="65" name="Google Shape;65;p25"/>
          <p:cNvSpPr txBox="1">
            <a:spLocks noGrp="1"/>
          </p:cNvSpPr>
          <p:nvPr>
            <p:ph type="body" idx="1"/>
          </p:nvPr>
        </p:nvSpPr>
        <p:spPr>
          <a:xfrm>
            <a:off x="2051885" y="1571181"/>
            <a:ext cx="5040230" cy="2119757"/>
          </a:xfrm>
          <a:prstGeom prst="rect">
            <a:avLst/>
          </a:prstGeom>
          <a:noFill/>
          <a:ln>
            <a:noFill/>
          </a:ln>
        </p:spPr>
        <p:txBody>
          <a:bodyPr spcFirstLastPara="1" wrap="square" lIns="91425" tIns="45700" rIns="91425" bIns="45700" anchor="t" anchorCtr="0">
            <a:normAutofit/>
          </a:bodyPr>
          <a:lstStyle>
            <a:lvl1pPr marL="228600" lvl="0" indent="-114300" algn="ctr">
              <a:lnSpc>
                <a:spcPct val="100000"/>
              </a:lnSpc>
              <a:spcBef>
                <a:spcPts val="1500"/>
              </a:spcBef>
              <a:spcAft>
                <a:spcPts val="0"/>
              </a:spcAft>
              <a:buClr>
                <a:schemeClr val="lt1"/>
              </a:buClr>
              <a:buSzPts val="15000"/>
              <a:buNone/>
              <a:defRPr sz="7500" b="0" i="0">
                <a:solidFill>
                  <a:schemeClr val="lt1"/>
                </a:solidFill>
                <a:latin typeface="Helvetica Neue Light"/>
                <a:ea typeface="Helvetica Neue Light"/>
                <a:cs typeface="Helvetica Neue Light"/>
                <a:sym typeface="Helvetica Neue Light"/>
              </a:defRPr>
            </a:lvl1pPr>
            <a:lvl2pPr marL="457200" lvl="1" indent="-171450" algn="l">
              <a:lnSpc>
                <a:spcPct val="100000"/>
              </a:lnSpc>
              <a:spcBef>
                <a:spcPts val="180"/>
              </a:spcBef>
              <a:spcAft>
                <a:spcPts val="0"/>
              </a:spcAft>
              <a:buClr>
                <a:schemeClr val="dk1"/>
              </a:buClr>
              <a:buSzPts val="1800"/>
              <a:buChar char="–"/>
              <a:defRPr/>
            </a:lvl2pPr>
            <a:lvl3pPr marL="685800" lvl="2" indent="-171450" algn="l">
              <a:lnSpc>
                <a:spcPct val="100000"/>
              </a:lnSpc>
              <a:spcBef>
                <a:spcPts val="180"/>
              </a:spcBef>
              <a:spcAft>
                <a:spcPts val="0"/>
              </a:spcAft>
              <a:buClr>
                <a:schemeClr val="dk1"/>
              </a:buClr>
              <a:buSzPts val="1800"/>
              <a:buChar char="•"/>
              <a:defRPr/>
            </a:lvl3pPr>
            <a:lvl4pPr marL="914400" lvl="3" indent="-171450" algn="l">
              <a:lnSpc>
                <a:spcPct val="100000"/>
              </a:lnSpc>
              <a:spcBef>
                <a:spcPts val="180"/>
              </a:spcBef>
              <a:spcAft>
                <a:spcPts val="0"/>
              </a:spcAft>
              <a:buClr>
                <a:schemeClr val="dk1"/>
              </a:buClr>
              <a:buSzPts val="1800"/>
              <a:buChar char="–"/>
              <a:defRPr/>
            </a:lvl4pPr>
            <a:lvl5pPr marL="1143000" lvl="4" indent="-171450" algn="l">
              <a:lnSpc>
                <a:spcPct val="100000"/>
              </a:lnSpc>
              <a:spcBef>
                <a:spcPts val="180"/>
              </a:spcBef>
              <a:spcAft>
                <a:spcPts val="0"/>
              </a:spcAft>
              <a:buClr>
                <a:schemeClr val="dk1"/>
              </a:buClr>
              <a:buSzPts val="1800"/>
              <a:buChar char="»"/>
              <a:defRPr/>
            </a:lvl5pPr>
            <a:lvl6pPr marL="1371600" lvl="5" indent="-171450" algn="l">
              <a:lnSpc>
                <a:spcPct val="100000"/>
              </a:lnSpc>
              <a:spcBef>
                <a:spcPts val="180"/>
              </a:spcBef>
              <a:spcAft>
                <a:spcPts val="0"/>
              </a:spcAft>
              <a:buClr>
                <a:schemeClr val="dk1"/>
              </a:buClr>
              <a:buSzPts val="1800"/>
              <a:buChar char="•"/>
              <a:defRPr/>
            </a:lvl6pPr>
            <a:lvl7pPr marL="1600200" lvl="6" indent="-171450" algn="l">
              <a:lnSpc>
                <a:spcPct val="100000"/>
              </a:lnSpc>
              <a:spcBef>
                <a:spcPts val="180"/>
              </a:spcBef>
              <a:spcAft>
                <a:spcPts val="0"/>
              </a:spcAft>
              <a:buClr>
                <a:schemeClr val="dk1"/>
              </a:buClr>
              <a:buSzPts val="1800"/>
              <a:buChar char="•"/>
              <a:defRPr/>
            </a:lvl7pPr>
            <a:lvl8pPr marL="1828800" lvl="7" indent="-171450" algn="l">
              <a:lnSpc>
                <a:spcPct val="100000"/>
              </a:lnSpc>
              <a:spcBef>
                <a:spcPts val="180"/>
              </a:spcBef>
              <a:spcAft>
                <a:spcPts val="0"/>
              </a:spcAft>
              <a:buClr>
                <a:schemeClr val="dk1"/>
              </a:buClr>
              <a:buSzPts val="1800"/>
              <a:buChar char="•"/>
              <a:defRPr/>
            </a:lvl8pPr>
            <a:lvl9pPr marL="2057400" lvl="8" indent="-171450" algn="l">
              <a:lnSpc>
                <a:spcPct val="100000"/>
              </a:lnSpc>
              <a:spcBef>
                <a:spcPts val="1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19016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ransition or Title Slide 1">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8E848B87-9ACD-5EFB-9B18-B0FE1253DBC1}"/>
              </a:ext>
            </a:extLst>
          </p:cNvPr>
          <p:cNvSpPr/>
          <p:nvPr userDrawn="1"/>
        </p:nvSpPr>
        <p:spPr>
          <a:xfrm rot="3353231">
            <a:off x="427162" y="-3590142"/>
            <a:ext cx="4048036" cy="8718090"/>
          </a:xfrm>
          <a:custGeom>
            <a:avLst/>
            <a:gdLst>
              <a:gd name="connsiteX0" fmla="*/ 8096070 w 8096071"/>
              <a:gd name="connsiteY0" fmla="*/ 0 h 17436180"/>
              <a:gd name="connsiteX1" fmla="*/ 8096071 w 8096071"/>
              <a:gd name="connsiteY1" fmla="*/ 17436180 h 17436180"/>
              <a:gd name="connsiteX2" fmla="*/ 0 w 8096071"/>
              <a:gd name="connsiteY2" fmla="*/ 11952087 h 17436180"/>
            </a:gdLst>
            <a:ahLst/>
            <a:cxnLst>
              <a:cxn ang="0">
                <a:pos x="connsiteX0" y="connsiteY0"/>
              </a:cxn>
              <a:cxn ang="0">
                <a:pos x="connsiteX1" y="connsiteY1"/>
              </a:cxn>
              <a:cxn ang="0">
                <a:pos x="connsiteX2" y="connsiteY2"/>
              </a:cxn>
            </a:cxnLst>
            <a:rect l="l" t="t" r="r" b="b"/>
            <a:pathLst>
              <a:path w="8096071" h="17436180">
                <a:moveTo>
                  <a:pt x="8096070" y="0"/>
                </a:moveTo>
                <a:lnTo>
                  <a:pt x="8096071" y="17436180"/>
                </a:lnTo>
                <a:lnTo>
                  <a:pt x="0" y="11952087"/>
                </a:lnTo>
                <a:close/>
              </a:path>
            </a:pathLst>
          </a:custGeom>
          <a:solidFill>
            <a:srgbClr val="00704A"/>
          </a:solidFill>
        </p:spPr>
      </p:sp>
      <p:sp>
        <p:nvSpPr>
          <p:cNvPr id="7" name="Freeform 6">
            <a:extLst>
              <a:ext uri="{FF2B5EF4-FFF2-40B4-BE49-F238E27FC236}">
                <a16:creationId xmlns:a16="http://schemas.microsoft.com/office/drawing/2014/main" id="{95DD9710-B314-3C7B-D374-E534A1880EC0}"/>
              </a:ext>
            </a:extLst>
          </p:cNvPr>
          <p:cNvSpPr/>
          <p:nvPr userDrawn="1"/>
        </p:nvSpPr>
        <p:spPr>
          <a:xfrm rot="3353231">
            <a:off x="3694503" y="-2260953"/>
            <a:ext cx="427839" cy="9489784"/>
          </a:xfrm>
          <a:custGeom>
            <a:avLst/>
            <a:gdLst>
              <a:gd name="connsiteX0" fmla="*/ 855676 w 855677"/>
              <a:gd name="connsiteY0" fmla="*/ 0 h 18979567"/>
              <a:gd name="connsiteX1" fmla="*/ 855677 w 855677"/>
              <a:gd name="connsiteY1" fmla="*/ 18410582 h 18979567"/>
              <a:gd name="connsiteX2" fmla="*/ 470258 w 855677"/>
              <a:gd name="connsiteY2" fmla="*/ 18979567 h 18979567"/>
              <a:gd name="connsiteX3" fmla="*/ 2 w 855677"/>
              <a:gd name="connsiteY3" fmla="*/ 18661026 h 18979567"/>
              <a:gd name="connsiteX4" fmla="*/ 0 w 855677"/>
              <a:gd name="connsiteY4" fmla="*/ 1276412 h 1897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677" h="18979567">
                <a:moveTo>
                  <a:pt x="855676" y="0"/>
                </a:moveTo>
                <a:lnTo>
                  <a:pt x="855677" y="18410582"/>
                </a:lnTo>
                <a:lnTo>
                  <a:pt x="470258" y="18979567"/>
                </a:lnTo>
                <a:lnTo>
                  <a:pt x="2" y="18661026"/>
                </a:lnTo>
                <a:lnTo>
                  <a:pt x="0" y="1276412"/>
                </a:lnTo>
                <a:close/>
              </a:path>
            </a:pathLst>
          </a:custGeom>
          <a:solidFill>
            <a:srgbClr val="00704A">
              <a:alpha val="40000"/>
            </a:srgbClr>
          </a:solidFill>
        </p:spPr>
      </p:sp>
      <p:sp>
        <p:nvSpPr>
          <p:cNvPr id="8" name="Freeform 7">
            <a:extLst>
              <a:ext uri="{FF2B5EF4-FFF2-40B4-BE49-F238E27FC236}">
                <a16:creationId xmlns:a16="http://schemas.microsoft.com/office/drawing/2014/main" id="{70359A27-58B1-C3F9-7D49-20337572BC21}"/>
              </a:ext>
            </a:extLst>
          </p:cNvPr>
          <p:cNvSpPr/>
          <p:nvPr userDrawn="1"/>
        </p:nvSpPr>
        <p:spPr>
          <a:xfrm rot="3353231">
            <a:off x="4327743" y="-2329717"/>
            <a:ext cx="427839" cy="9802934"/>
          </a:xfrm>
          <a:custGeom>
            <a:avLst/>
            <a:gdLst>
              <a:gd name="connsiteX0" fmla="*/ 855678 w 855678"/>
              <a:gd name="connsiteY0" fmla="*/ 0 h 19605867"/>
              <a:gd name="connsiteX1" fmla="*/ 855676 w 855678"/>
              <a:gd name="connsiteY1" fmla="*/ 18342648 h 19605867"/>
              <a:gd name="connsiteX2" fmla="*/ 0 w 855678"/>
              <a:gd name="connsiteY2" fmla="*/ 19605867 h 19605867"/>
              <a:gd name="connsiteX3" fmla="*/ 1 w 855678"/>
              <a:gd name="connsiteY3" fmla="*/ 1263221 h 19605867"/>
            </a:gdLst>
            <a:ahLst/>
            <a:cxnLst>
              <a:cxn ang="0">
                <a:pos x="connsiteX0" y="connsiteY0"/>
              </a:cxn>
              <a:cxn ang="0">
                <a:pos x="connsiteX1" y="connsiteY1"/>
              </a:cxn>
              <a:cxn ang="0">
                <a:pos x="connsiteX2" y="connsiteY2"/>
              </a:cxn>
              <a:cxn ang="0">
                <a:pos x="connsiteX3" y="connsiteY3"/>
              </a:cxn>
            </a:cxnLst>
            <a:rect l="l" t="t" r="r" b="b"/>
            <a:pathLst>
              <a:path w="855678" h="19605867">
                <a:moveTo>
                  <a:pt x="855678" y="0"/>
                </a:moveTo>
                <a:lnTo>
                  <a:pt x="855676" y="18342648"/>
                </a:lnTo>
                <a:lnTo>
                  <a:pt x="0" y="19605867"/>
                </a:lnTo>
                <a:lnTo>
                  <a:pt x="1" y="1263221"/>
                </a:lnTo>
                <a:close/>
              </a:path>
            </a:pathLst>
          </a:custGeom>
          <a:solidFill>
            <a:srgbClr val="00704A">
              <a:alpha val="9804"/>
            </a:srgbClr>
          </a:solidFill>
        </p:spPr>
      </p:sp>
      <p:sp>
        <p:nvSpPr>
          <p:cNvPr id="10" name="Freeform 9">
            <a:extLst>
              <a:ext uri="{FF2B5EF4-FFF2-40B4-BE49-F238E27FC236}">
                <a16:creationId xmlns:a16="http://schemas.microsoft.com/office/drawing/2014/main" id="{AE8C250A-E4E8-FFB3-3BD8-FFF5BE0EF52E}"/>
              </a:ext>
            </a:extLst>
          </p:cNvPr>
          <p:cNvSpPr/>
          <p:nvPr userDrawn="1"/>
        </p:nvSpPr>
        <p:spPr>
          <a:xfrm>
            <a:off x="204808" y="93899"/>
            <a:ext cx="2239920" cy="701893"/>
          </a:xfrm>
          <a:custGeom>
            <a:avLst/>
            <a:gdLst/>
            <a:ahLst/>
            <a:cxnLst/>
            <a:rect l="l" t="t" r="r" b="b"/>
            <a:pathLst>
              <a:path w="4479840" h="1403786">
                <a:moveTo>
                  <a:pt x="0" y="0"/>
                </a:moveTo>
                <a:lnTo>
                  <a:pt x="4479840" y="0"/>
                </a:lnTo>
                <a:lnTo>
                  <a:pt x="4479840" y="1403785"/>
                </a:lnTo>
                <a:lnTo>
                  <a:pt x="0" y="1403785"/>
                </a:lnTo>
                <a:lnTo>
                  <a:pt x="0" y="0"/>
                </a:lnTo>
                <a:close/>
              </a:path>
            </a:pathLst>
          </a:custGeom>
          <a:blipFill>
            <a:blip r:embed="rId2"/>
            <a:stretch>
              <a:fillRect/>
            </a:stretch>
          </a:blipFill>
        </p:spPr>
      </p:sp>
      <p:sp>
        <p:nvSpPr>
          <p:cNvPr id="3" name="Text Placeholder 11">
            <a:extLst>
              <a:ext uri="{FF2B5EF4-FFF2-40B4-BE49-F238E27FC236}">
                <a16:creationId xmlns:a16="http://schemas.microsoft.com/office/drawing/2014/main" id="{B7FBA910-82B0-E504-C9BF-382ABBDE4BB8}"/>
              </a:ext>
            </a:extLst>
          </p:cNvPr>
          <p:cNvSpPr>
            <a:spLocks noGrp="1"/>
          </p:cNvSpPr>
          <p:nvPr>
            <p:ph type="body" sz="quarter" idx="10" hasCustomPrompt="1"/>
          </p:nvPr>
        </p:nvSpPr>
        <p:spPr>
          <a:xfrm>
            <a:off x="4038600" y="2514600"/>
            <a:ext cx="5105400" cy="2628900"/>
          </a:xfrm>
          <a:prstGeom prst="rect">
            <a:avLst/>
          </a:prstGeom>
        </p:spPr>
        <p:txBody>
          <a:bodyPr anchor="t">
            <a:normAutofit/>
          </a:bodyPr>
          <a:lstStyle>
            <a:lvl1pPr marL="0" indent="0" algn="ctr">
              <a:buNone/>
              <a:defRPr sz="5750" b="0" i="0">
                <a:solidFill>
                  <a:schemeClr val="tx1"/>
                </a:solidFill>
                <a:latin typeface="Helvetica Light" panose="020B0403020202020204" pitchFamily="34" charset="0"/>
              </a:defRPr>
            </a:lvl1pPr>
            <a:lvl2pPr>
              <a:defRPr sz="5750" b="0" i="0">
                <a:solidFill>
                  <a:schemeClr val="bg1"/>
                </a:solidFill>
                <a:latin typeface="HelveticaNeueLT Std Thin Ext" panose="020B0404020202020204" pitchFamily="34" charset="0"/>
              </a:defRPr>
            </a:lvl2pPr>
            <a:lvl3pPr>
              <a:defRPr sz="5750" b="0" i="0">
                <a:solidFill>
                  <a:schemeClr val="bg1"/>
                </a:solidFill>
                <a:latin typeface="HelveticaNeueLT Std Thin Ext" panose="020B0404020202020204" pitchFamily="34" charset="0"/>
              </a:defRPr>
            </a:lvl3pPr>
            <a:lvl4pPr>
              <a:defRPr sz="5750" b="0" i="0">
                <a:solidFill>
                  <a:schemeClr val="bg1"/>
                </a:solidFill>
                <a:latin typeface="HelveticaNeueLT Std Thin Ext" panose="020B0404020202020204" pitchFamily="34" charset="0"/>
              </a:defRPr>
            </a:lvl4pPr>
            <a:lvl5pPr>
              <a:defRPr sz="5750" b="0" i="0">
                <a:solidFill>
                  <a:schemeClr val="bg1"/>
                </a:solidFill>
                <a:latin typeface="HelveticaNeueLT Std Thin Ext" panose="020B0404020202020204" pitchFamily="34" charset="0"/>
              </a:defRPr>
            </a:lvl5pPr>
          </a:lstStyle>
          <a:p>
            <a:pPr lvl="0"/>
            <a:r>
              <a:rPr lang="en-US"/>
              <a:t>Transition / Title Slide</a:t>
            </a:r>
          </a:p>
        </p:txBody>
      </p:sp>
    </p:spTree>
    <p:extLst>
      <p:ext uri="{BB962C8B-B14F-4D97-AF65-F5344CB8AC3E}">
        <p14:creationId xmlns:p14="http://schemas.microsoft.com/office/powerpoint/2010/main" val="276206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E69F10E-A832-EDE4-5424-814B6CC10802}"/>
              </a:ext>
            </a:extLst>
          </p:cNvPr>
          <p:cNvSpPr>
            <a:spLocks noGrp="1"/>
          </p:cNvSpPr>
          <p:nvPr>
            <p:ph type="dt" sz="half" idx="10"/>
          </p:nvPr>
        </p:nvSpPr>
        <p:spPr>
          <a:xfrm>
            <a:off x="228600" y="3178175"/>
            <a:ext cx="1066800" cy="182563"/>
          </a:xfrm>
          <a:prstGeom prst="rect">
            <a:avLst/>
          </a:prstGeom>
        </p:spPr>
        <p:txBody>
          <a:bodyPr/>
          <a:lstStyle/>
          <a:p>
            <a:fld id="{1D8BD707-D9CF-40AE-B4C6-C98DA3205C09}" type="datetimeFigureOut">
              <a:rPr lang="en-US" smtClean="0"/>
              <a:pPr/>
              <a:t>10/25/2023</a:t>
            </a:fld>
            <a:endParaRPr lang="en-US"/>
          </a:p>
        </p:txBody>
      </p:sp>
      <p:sp>
        <p:nvSpPr>
          <p:cNvPr id="4" name="Footer Placeholder 3">
            <a:extLst>
              <a:ext uri="{FF2B5EF4-FFF2-40B4-BE49-F238E27FC236}">
                <a16:creationId xmlns:a16="http://schemas.microsoft.com/office/drawing/2014/main" id="{5D377CDB-F60D-D41D-AFA6-7525CC875BF2}"/>
              </a:ext>
            </a:extLst>
          </p:cNvPr>
          <p:cNvSpPr>
            <a:spLocks noGrp="1"/>
          </p:cNvSpPr>
          <p:nvPr>
            <p:ph type="ftr" sz="quarter" idx="11"/>
          </p:nvPr>
        </p:nvSpPr>
        <p:spPr>
          <a:xfrm>
            <a:off x="1562100" y="3178175"/>
            <a:ext cx="1447800" cy="18256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9C9BE15-0AB4-3054-FD32-EA3164B69D10}"/>
              </a:ext>
            </a:extLst>
          </p:cNvPr>
          <p:cNvSpPr>
            <a:spLocks noGrp="1"/>
          </p:cNvSpPr>
          <p:nvPr>
            <p:ph type="sldNum" sz="quarter" idx="12"/>
          </p:nvPr>
        </p:nvSpPr>
        <p:spPr>
          <a:xfrm>
            <a:off x="3276600" y="3178175"/>
            <a:ext cx="1066800" cy="182563"/>
          </a:xfrm>
          <a:prstGeom prst="rect">
            <a:avLst/>
          </a:prstGeom>
        </p:spPr>
        <p:txBody>
          <a:bodyPr/>
          <a:lstStyle/>
          <a:p>
            <a:fld id="{B6F15528-21DE-4FAA-801E-634DDDAF4B2B}" type="slidenum">
              <a:rPr lang="en-US" smtClean="0"/>
              <a:pPr/>
              <a:t>‹#›</a:t>
            </a:fld>
            <a:endParaRPr lang="en-US"/>
          </a:p>
        </p:txBody>
      </p:sp>
      <p:sp>
        <p:nvSpPr>
          <p:cNvPr id="6" name="TextBox 5">
            <a:extLst>
              <a:ext uri="{FF2B5EF4-FFF2-40B4-BE49-F238E27FC236}">
                <a16:creationId xmlns:a16="http://schemas.microsoft.com/office/drawing/2014/main" id="{7D901DB3-D730-E4BD-4D33-86E19C7625BC}"/>
              </a:ext>
            </a:extLst>
          </p:cNvPr>
          <p:cNvSpPr txBox="1"/>
          <p:nvPr userDrawn="1"/>
        </p:nvSpPr>
        <p:spPr>
          <a:xfrm>
            <a:off x="228600" y="209550"/>
            <a:ext cx="8534400" cy="4739759"/>
          </a:xfrm>
          <a:prstGeom prst="rect">
            <a:avLst/>
          </a:prstGeom>
          <a:noFill/>
        </p:spPr>
        <p:txBody>
          <a:bodyPr wrap="square" rtlCol="0">
            <a:spAutoFit/>
          </a:bodyPr>
          <a:lstStyle/>
          <a:p>
            <a:r>
              <a:rPr lang="en-US" sz="2000">
                <a:latin typeface="Helvetica" pitchFamily="2" charset="0"/>
              </a:rPr>
              <a:t>You can use any combination of the title slides and presentations slides below – use all the slide options, use only one, it’s up to you!</a:t>
            </a:r>
            <a:br>
              <a:rPr lang="en-US" sz="2000">
                <a:latin typeface="Helvetica" pitchFamily="2" charset="0"/>
              </a:rPr>
            </a:br>
            <a:br>
              <a:rPr lang="en-US" sz="2000">
                <a:latin typeface="Helvetica" pitchFamily="2" charset="0"/>
              </a:rPr>
            </a:br>
            <a:r>
              <a:rPr lang="en-US" sz="2000">
                <a:latin typeface="Helvetica" pitchFamily="2" charset="0"/>
              </a:rPr>
              <a:t>Fonts:</a:t>
            </a:r>
          </a:p>
          <a:p>
            <a:pPr marL="285750" indent="-285750">
              <a:buFont typeface="Arial" panose="020B0604020202020204" pitchFamily="34" charset="0"/>
              <a:buChar char="•"/>
            </a:pPr>
            <a:r>
              <a:rPr lang="en-US" sz="2000">
                <a:latin typeface="Helvetica" pitchFamily="2" charset="0"/>
              </a:rPr>
              <a:t>Transition / Title Slides: Helvetica Light, size 115</a:t>
            </a:r>
          </a:p>
          <a:p>
            <a:pPr marL="285750" indent="-285750">
              <a:buFont typeface="Arial" panose="020B0604020202020204" pitchFamily="34" charset="0"/>
              <a:buChar char="•"/>
            </a:pPr>
            <a:r>
              <a:rPr lang="en-US" sz="2000">
                <a:latin typeface="Helvetica" pitchFamily="2" charset="0"/>
              </a:rPr>
              <a:t>Presentation Slide Titles: Helvetica, size 75</a:t>
            </a:r>
          </a:p>
          <a:p>
            <a:pPr marL="285750" indent="-285750">
              <a:buFont typeface="Arial" panose="020B0604020202020204" pitchFamily="34" charset="0"/>
              <a:buChar char="•"/>
            </a:pPr>
            <a:endParaRPr lang="en-US" sz="2000">
              <a:latin typeface="Helvetica" pitchFamily="2" charset="0"/>
            </a:endParaRPr>
          </a:p>
          <a:p>
            <a:pPr marL="0" indent="0">
              <a:buFont typeface="Arial" panose="020B0604020202020204" pitchFamily="34" charset="0"/>
              <a:buNone/>
            </a:pPr>
            <a:r>
              <a:rPr lang="en-US" sz="2000">
                <a:latin typeface="Helvetica" pitchFamily="2" charset="0"/>
              </a:rPr>
              <a:t>General Colors:</a:t>
            </a:r>
            <a:endParaRPr lang="en-US" sz="2000">
              <a:solidFill>
                <a:srgbClr val="00704A"/>
              </a:solidFill>
              <a:latin typeface="Helvetica" pitchFamily="2" charset="0"/>
            </a:endParaRPr>
          </a:p>
          <a:p>
            <a:pPr marL="0" indent="0">
              <a:buFont typeface="Arial" panose="020B0604020202020204" pitchFamily="34" charset="0"/>
              <a:buNone/>
            </a:pPr>
            <a:r>
              <a:rPr lang="en-US" sz="2000">
                <a:solidFill>
                  <a:srgbClr val="00704A"/>
                </a:solidFill>
                <a:latin typeface="Helvetica" pitchFamily="2" charset="0"/>
              </a:rPr>
              <a:t>Green: #00704A</a:t>
            </a:r>
            <a:br>
              <a:rPr lang="en-US" sz="2000">
                <a:latin typeface="Helvetica" pitchFamily="2" charset="0"/>
              </a:rPr>
            </a:br>
            <a:r>
              <a:rPr lang="en-US" sz="2000">
                <a:solidFill>
                  <a:srgbClr val="BA2D2D"/>
                </a:solidFill>
                <a:latin typeface="Helvetica" pitchFamily="2" charset="0"/>
              </a:rPr>
              <a:t>Red: #BA2D2D</a:t>
            </a:r>
          </a:p>
          <a:p>
            <a:r>
              <a:rPr lang="en-US" sz="2000">
                <a:solidFill>
                  <a:srgbClr val="E6A13A"/>
                </a:solidFill>
                <a:latin typeface="Helvetica" pitchFamily="2" charset="0"/>
              </a:rPr>
              <a:t>Yellow: #E6A13A</a:t>
            </a:r>
          </a:p>
          <a:p>
            <a:r>
              <a:rPr lang="en-US" sz="2000">
                <a:solidFill>
                  <a:srgbClr val="E67438"/>
                </a:solidFill>
                <a:latin typeface="Helvetica" pitchFamily="2" charset="0"/>
              </a:rPr>
              <a:t>Orange: #E67438</a:t>
            </a:r>
            <a:br>
              <a:rPr lang="en-US" sz="2000">
                <a:latin typeface="Helvetica" pitchFamily="2" charset="0"/>
              </a:rPr>
            </a:br>
            <a:r>
              <a:rPr lang="en-US" sz="2000">
                <a:solidFill>
                  <a:srgbClr val="2E6196"/>
                </a:solidFill>
                <a:latin typeface="Helvetica" pitchFamily="2" charset="0"/>
              </a:rPr>
              <a:t>Blue: #2E6196</a:t>
            </a:r>
          </a:p>
          <a:p>
            <a:endParaRPr lang="en-US" sz="2000">
              <a:solidFill>
                <a:srgbClr val="2E6196"/>
              </a:solidFill>
              <a:latin typeface="Helvetica" pitchFamily="2" charset="0"/>
            </a:endParaRPr>
          </a:p>
          <a:p>
            <a:pPr algn="ctr"/>
            <a:r>
              <a:rPr lang="en-US" sz="2200" b="1">
                <a:solidFill>
                  <a:schemeClr val="tx1"/>
                </a:solidFill>
                <a:highlight>
                  <a:srgbClr val="FFFF00"/>
                </a:highlight>
                <a:latin typeface="Helvetica" pitchFamily="2" charset="0"/>
              </a:rPr>
              <a:t>DELETE THIS SLIDE</a:t>
            </a:r>
          </a:p>
        </p:txBody>
      </p:sp>
    </p:spTree>
    <p:extLst>
      <p:ext uri="{BB962C8B-B14F-4D97-AF65-F5344CB8AC3E}">
        <p14:creationId xmlns:p14="http://schemas.microsoft.com/office/powerpoint/2010/main" val="282141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D5F7E8C1-CC0F-3788-EB7F-560EC151EE11}"/>
              </a:ext>
            </a:extLst>
          </p:cNvPr>
          <p:cNvPicPr>
            <a:picLocks noChangeAspect="1"/>
          </p:cNvPicPr>
          <p:nvPr userDrawn="1"/>
        </p:nvPicPr>
        <p:blipFill>
          <a:blip r:embed="rId2"/>
          <a:srcRect t="15484" r="3420" b="3006"/>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0B97013C-EF22-C5FF-C145-546EEE4F2BFF}"/>
              </a:ext>
            </a:extLst>
          </p:cNvPr>
          <p:cNvSpPr/>
          <p:nvPr userDrawn="1"/>
        </p:nvSpPr>
        <p:spPr>
          <a:xfrm>
            <a:off x="0" y="0"/>
            <a:ext cx="3124406" cy="910194"/>
          </a:xfrm>
          <a:custGeom>
            <a:avLst/>
            <a:gdLst>
              <a:gd name="connsiteX0" fmla="*/ 0 w 6248811"/>
              <a:gd name="connsiteY0" fmla="*/ 0 h 1820387"/>
              <a:gd name="connsiteX1" fmla="*/ 6248811 w 6248811"/>
              <a:gd name="connsiteY1" fmla="*/ 0 h 1820387"/>
              <a:gd name="connsiteX2" fmla="*/ 5197893 w 6248811"/>
              <a:gd name="connsiteY2" fmla="*/ 1820387 h 1820387"/>
              <a:gd name="connsiteX3" fmla="*/ 0 w 6248811"/>
              <a:gd name="connsiteY3" fmla="*/ 1820387 h 1820387"/>
            </a:gdLst>
            <a:ahLst/>
            <a:cxnLst>
              <a:cxn ang="0">
                <a:pos x="connsiteX0" y="connsiteY0"/>
              </a:cxn>
              <a:cxn ang="0">
                <a:pos x="connsiteX1" y="connsiteY1"/>
              </a:cxn>
              <a:cxn ang="0">
                <a:pos x="connsiteX2" y="connsiteY2"/>
              </a:cxn>
              <a:cxn ang="0">
                <a:pos x="connsiteX3" y="connsiteY3"/>
              </a:cxn>
            </a:cxnLst>
            <a:rect l="l" t="t" r="r" b="b"/>
            <a:pathLst>
              <a:path w="6248811" h="1820387">
                <a:moveTo>
                  <a:pt x="0" y="0"/>
                </a:moveTo>
                <a:lnTo>
                  <a:pt x="6248811" y="0"/>
                </a:lnTo>
                <a:lnTo>
                  <a:pt x="5197893" y="1820387"/>
                </a:lnTo>
                <a:lnTo>
                  <a:pt x="0" y="1820387"/>
                </a:lnTo>
                <a:close/>
              </a:path>
            </a:pathLst>
          </a:custGeom>
          <a:solidFill>
            <a:srgbClr val="00704A"/>
          </a:solidFill>
        </p:spPr>
        <p:txBody>
          <a:bodyPr wrap="square">
            <a:noAutofit/>
          </a:bodyPr>
          <a:lstStyle/>
          <a:p>
            <a:endParaRPr lang="en-US" sz="900"/>
          </a:p>
        </p:txBody>
      </p:sp>
      <p:sp>
        <p:nvSpPr>
          <p:cNvPr id="9" name="Freeform 8">
            <a:extLst>
              <a:ext uri="{FF2B5EF4-FFF2-40B4-BE49-F238E27FC236}">
                <a16:creationId xmlns:a16="http://schemas.microsoft.com/office/drawing/2014/main" id="{4B42CB45-842C-A978-FDAD-8AFBFFDBA56F}"/>
              </a:ext>
            </a:extLst>
          </p:cNvPr>
          <p:cNvSpPr/>
          <p:nvPr userDrawn="1"/>
        </p:nvSpPr>
        <p:spPr>
          <a:xfrm rot="10800000">
            <a:off x="2694065" y="1437750"/>
            <a:ext cx="6449935" cy="3705749"/>
          </a:xfrm>
          <a:custGeom>
            <a:avLst/>
            <a:gdLst>
              <a:gd name="connsiteX0" fmla="*/ 9101925 w 12899870"/>
              <a:gd name="connsiteY0" fmla="*/ 7411498 h 7411498"/>
              <a:gd name="connsiteX1" fmla="*/ 0 w 12899870"/>
              <a:gd name="connsiteY1" fmla="*/ 7411498 h 7411498"/>
              <a:gd name="connsiteX2" fmla="*/ 0 w 12899870"/>
              <a:gd name="connsiteY2" fmla="*/ 0 h 7411498"/>
              <a:gd name="connsiteX3" fmla="*/ 12419124 w 12899870"/>
              <a:gd name="connsiteY3" fmla="*/ 0 h 7411498"/>
              <a:gd name="connsiteX4" fmla="*/ 12899870 w 12899870"/>
              <a:gd name="connsiteY4" fmla="*/ 832745 h 7411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9870" h="7411498">
                <a:moveTo>
                  <a:pt x="9101925" y="7411498"/>
                </a:moveTo>
                <a:lnTo>
                  <a:pt x="0" y="7411498"/>
                </a:lnTo>
                <a:lnTo>
                  <a:pt x="0" y="0"/>
                </a:lnTo>
                <a:lnTo>
                  <a:pt x="12419124" y="0"/>
                </a:lnTo>
                <a:lnTo>
                  <a:pt x="12899870" y="832745"/>
                </a:lnTo>
                <a:close/>
              </a:path>
            </a:pathLst>
          </a:custGeom>
          <a:solidFill>
            <a:srgbClr val="000000">
              <a:alpha val="60000"/>
            </a:srgbClr>
          </a:solidFill>
        </p:spPr>
      </p:sp>
      <p:sp>
        <p:nvSpPr>
          <p:cNvPr id="10" name="Freeform 9">
            <a:extLst>
              <a:ext uri="{FF2B5EF4-FFF2-40B4-BE49-F238E27FC236}">
                <a16:creationId xmlns:a16="http://schemas.microsoft.com/office/drawing/2014/main" id="{42A26E04-8D4B-054A-A73E-7FF1264315C2}"/>
              </a:ext>
            </a:extLst>
          </p:cNvPr>
          <p:cNvSpPr/>
          <p:nvPr userDrawn="1"/>
        </p:nvSpPr>
        <p:spPr>
          <a:xfrm rot="10800000">
            <a:off x="2447288" y="1986691"/>
            <a:ext cx="6699500" cy="3156809"/>
          </a:xfrm>
          <a:custGeom>
            <a:avLst/>
            <a:gdLst>
              <a:gd name="connsiteX0" fmla="*/ 9754117 w 13399000"/>
              <a:gd name="connsiteY0" fmla="*/ 6313618 h 6313618"/>
              <a:gd name="connsiteX1" fmla="*/ 0 w 13399000"/>
              <a:gd name="connsiteY1" fmla="*/ 6313618 h 6313618"/>
              <a:gd name="connsiteX2" fmla="*/ 0 w 13399000"/>
              <a:gd name="connsiteY2" fmla="*/ 0 h 6313618"/>
              <a:gd name="connsiteX3" fmla="*/ 13399000 w 13399000"/>
              <a:gd name="connsiteY3" fmla="*/ 0 h 6313618"/>
            </a:gdLst>
            <a:ahLst/>
            <a:cxnLst>
              <a:cxn ang="0">
                <a:pos x="connsiteX0" y="connsiteY0"/>
              </a:cxn>
              <a:cxn ang="0">
                <a:pos x="connsiteX1" y="connsiteY1"/>
              </a:cxn>
              <a:cxn ang="0">
                <a:pos x="connsiteX2" y="connsiteY2"/>
              </a:cxn>
              <a:cxn ang="0">
                <a:pos x="connsiteX3" y="connsiteY3"/>
              </a:cxn>
            </a:cxnLst>
            <a:rect l="l" t="t" r="r" b="b"/>
            <a:pathLst>
              <a:path w="13399000" h="6313618">
                <a:moveTo>
                  <a:pt x="9754117" y="6313618"/>
                </a:moveTo>
                <a:lnTo>
                  <a:pt x="0" y="6313618"/>
                </a:lnTo>
                <a:lnTo>
                  <a:pt x="0" y="0"/>
                </a:lnTo>
                <a:lnTo>
                  <a:pt x="13399000" y="0"/>
                </a:lnTo>
                <a:close/>
              </a:path>
            </a:pathLst>
          </a:custGeom>
          <a:solidFill>
            <a:srgbClr val="00704A"/>
          </a:solidFill>
        </p:spPr>
      </p:sp>
      <p:sp>
        <p:nvSpPr>
          <p:cNvPr id="11" name="Freeform 9">
            <a:extLst>
              <a:ext uri="{FF2B5EF4-FFF2-40B4-BE49-F238E27FC236}">
                <a16:creationId xmlns:a16="http://schemas.microsoft.com/office/drawing/2014/main" id="{7D450DB1-C581-3665-7113-77576B766A6B}"/>
              </a:ext>
            </a:extLst>
          </p:cNvPr>
          <p:cNvSpPr/>
          <p:nvPr userDrawn="1"/>
        </p:nvSpPr>
        <p:spPr>
          <a:xfrm>
            <a:off x="204808" y="93898"/>
            <a:ext cx="2239920" cy="701893"/>
          </a:xfrm>
          <a:custGeom>
            <a:avLst/>
            <a:gdLst/>
            <a:ahLst/>
            <a:cxnLst/>
            <a:rect l="l" t="t" r="r" b="b"/>
            <a:pathLst>
              <a:path w="4479840" h="1403786">
                <a:moveTo>
                  <a:pt x="0" y="0"/>
                </a:moveTo>
                <a:lnTo>
                  <a:pt x="4479840" y="0"/>
                </a:lnTo>
                <a:lnTo>
                  <a:pt x="4479840" y="1403785"/>
                </a:lnTo>
                <a:lnTo>
                  <a:pt x="0" y="1403785"/>
                </a:lnTo>
                <a:lnTo>
                  <a:pt x="0" y="0"/>
                </a:lnTo>
                <a:close/>
              </a:path>
            </a:pathLst>
          </a:custGeom>
          <a:blipFill>
            <a:blip r:embed="rId3"/>
            <a:stretch>
              <a:fillRect/>
            </a:stretch>
          </a:blipFill>
        </p:spPr>
      </p:sp>
      <p:sp>
        <p:nvSpPr>
          <p:cNvPr id="14" name="TextBox 13">
            <a:extLst>
              <a:ext uri="{FF2B5EF4-FFF2-40B4-BE49-F238E27FC236}">
                <a16:creationId xmlns:a16="http://schemas.microsoft.com/office/drawing/2014/main" id="{7FB33F37-A6D0-A5AE-62C0-F84CF6B0C560}"/>
              </a:ext>
            </a:extLst>
          </p:cNvPr>
          <p:cNvSpPr txBox="1"/>
          <p:nvPr userDrawn="1"/>
        </p:nvSpPr>
        <p:spPr>
          <a:xfrm>
            <a:off x="5334001" y="1565170"/>
            <a:ext cx="3771900" cy="349583"/>
          </a:xfrm>
          <a:prstGeom prst="rect">
            <a:avLst/>
          </a:prstGeom>
        </p:spPr>
        <p:txBody>
          <a:bodyPr wrap="square" lIns="0" tIns="0" rIns="0" bIns="0" rtlCol="0" anchor="t">
            <a:spAutoFit/>
          </a:bodyPr>
          <a:lstStyle/>
          <a:p>
            <a:pPr algn="ctr">
              <a:lnSpc>
                <a:spcPts val="1435"/>
              </a:lnSpc>
            </a:pPr>
            <a:r>
              <a:rPr lang="en-US" sz="1000" b="0" i="0">
                <a:solidFill>
                  <a:srgbClr val="FFFFFF"/>
                </a:solidFill>
                <a:latin typeface="Helvetica Light" panose="020B0403020202020204" pitchFamily="34" charset="0"/>
                <a:cs typeface="Arial" panose="020B0604020202020204" pitchFamily="34" charset="0"/>
              </a:rPr>
              <a:t>As a community, we prepare lifelong learners to achieve their</a:t>
            </a:r>
          </a:p>
          <a:p>
            <a:pPr algn="ctr">
              <a:lnSpc>
                <a:spcPts val="1435"/>
              </a:lnSpc>
            </a:pPr>
            <a:r>
              <a:rPr lang="en-US" sz="1000" b="0" i="0">
                <a:solidFill>
                  <a:srgbClr val="FFFFFF"/>
                </a:solidFill>
                <a:latin typeface="Helvetica Light" panose="020B0403020202020204" pitchFamily="34" charset="0"/>
                <a:cs typeface="Arial" panose="020B0604020202020204" pitchFamily="34" charset="0"/>
              </a:rPr>
              <a:t>full potential in a complex and interconnected world.</a:t>
            </a:r>
          </a:p>
        </p:txBody>
      </p:sp>
      <p:sp>
        <p:nvSpPr>
          <p:cNvPr id="18" name="Text Placeholder 17">
            <a:extLst>
              <a:ext uri="{FF2B5EF4-FFF2-40B4-BE49-F238E27FC236}">
                <a16:creationId xmlns:a16="http://schemas.microsoft.com/office/drawing/2014/main" id="{C8988AC4-98B5-8E17-1E1F-935FE52F3A2D}"/>
              </a:ext>
            </a:extLst>
          </p:cNvPr>
          <p:cNvSpPr>
            <a:spLocks noGrp="1"/>
          </p:cNvSpPr>
          <p:nvPr>
            <p:ph type="body" sz="quarter" idx="10" hasCustomPrompt="1"/>
          </p:nvPr>
        </p:nvSpPr>
        <p:spPr>
          <a:xfrm>
            <a:off x="4229100" y="2305050"/>
            <a:ext cx="4876800" cy="1714500"/>
          </a:xfrm>
          <a:prstGeom prst="rect">
            <a:avLst/>
          </a:prstGeom>
        </p:spPr>
        <p:txBody>
          <a:bodyPr anchor="b">
            <a:normAutofit/>
          </a:bodyPr>
          <a:lstStyle>
            <a:lvl1pPr marL="0" indent="0" algn="r">
              <a:buNone/>
              <a:defRPr sz="4750" b="1" i="0">
                <a:solidFill>
                  <a:schemeClr val="bg1"/>
                </a:solidFill>
                <a:latin typeface="Helvetica" pitchFamily="2" charset="0"/>
                <a:cs typeface="Arial" panose="020B0604020202020204" pitchFamily="34" charset="0"/>
              </a:defRPr>
            </a:lvl1pPr>
            <a:lvl2pPr marL="228600" indent="0" algn="r">
              <a:buNone/>
              <a:defRPr sz="4750" b="1" i="0">
                <a:solidFill>
                  <a:schemeClr val="bg1"/>
                </a:solidFill>
                <a:latin typeface="HelveticaNeueLT Std" panose="020B0604020202020204" pitchFamily="34" charset="0"/>
              </a:defRPr>
            </a:lvl2pPr>
            <a:lvl3pPr marL="457200" indent="0" algn="r">
              <a:buNone/>
              <a:defRPr sz="4750" b="1" i="0">
                <a:solidFill>
                  <a:schemeClr val="bg1"/>
                </a:solidFill>
                <a:latin typeface="HelveticaNeueLT Std" panose="020B0604020202020204" pitchFamily="34" charset="0"/>
              </a:defRPr>
            </a:lvl3pPr>
            <a:lvl4pPr marL="685800" indent="0" algn="r">
              <a:buNone/>
              <a:defRPr sz="4750" b="1" i="0">
                <a:solidFill>
                  <a:schemeClr val="bg1"/>
                </a:solidFill>
                <a:latin typeface="HelveticaNeueLT Std" panose="020B0604020202020204" pitchFamily="34" charset="0"/>
              </a:defRPr>
            </a:lvl4pPr>
            <a:lvl5pPr marL="914400" indent="0" algn="r">
              <a:buNone/>
              <a:defRPr sz="4750" b="1" i="0">
                <a:solidFill>
                  <a:schemeClr val="bg1"/>
                </a:solidFill>
                <a:latin typeface="HelveticaNeueLT Std" panose="020B0604020202020204" pitchFamily="34" charset="0"/>
              </a:defRPr>
            </a:lvl5pPr>
          </a:lstStyle>
          <a:p>
            <a:pPr lvl="0"/>
            <a:r>
              <a:rPr lang="en-US"/>
              <a:t>PRESENTATION TITLE</a:t>
            </a:r>
          </a:p>
        </p:txBody>
      </p:sp>
      <p:sp>
        <p:nvSpPr>
          <p:cNvPr id="22" name="Text Placeholder 21">
            <a:extLst>
              <a:ext uri="{FF2B5EF4-FFF2-40B4-BE49-F238E27FC236}">
                <a16:creationId xmlns:a16="http://schemas.microsoft.com/office/drawing/2014/main" id="{04706534-5A74-437F-0FCF-6EF4DDA749C8}"/>
              </a:ext>
            </a:extLst>
          </p:cNvPr>
          <p:cNvSpPr>
            <a:spLocks noGrp="1"/>
          </p:cNvSpPr>
          <p:nvPr>
            <p:ph type="body" sz="quarter" idx="11" hasCustomPrompt="1"/>
          </p:nvPr>
        </p:nvSpPr>
        <p:spPr>
          <a:xfrm>
            <a:off x="3238500" y="4133850"/>
            <a:ext cx="5867400" cy="396541"/>
          </a:xfrm>
          <a:prstGeom prst="rect">
            <a:avLst/>
          </a:prstGeom>
        </p:spPr>
        <p:txBody>
          <a:bodyPr>
            <a:noAutofit/>
          </a:bodyPr>
          <a:lstStyle>
            <a:lvl1pPr marL="0" indent="0" algn="r">
              <a:buNone/>
              <a:defRPr sz="2000" b="0" i="0">
                <a:solidFill>
                  <a:schemeClr val="bg1"/>
                </a:solidFill>
                <a:latin typeface="Helvetica Light" panose="020B0403020202020204" pitchFamily="34" charset="0"/>
                <a:cs typeface="Arial" panose="020B0604020202020204" pitchFamily="34" charset="0"/>
              </a:defRPr>
            </a:lvl1pPr>
            <a:lvl2pPr>
              <a:defRPr sz="2000" b="0" i="0">
                <a:solidFill>
                  <a:schemeClr val="bg1"/>
                </a:solidFill>
                <a:latin typeface="HelveticaNeueLT Std Lt" panose="020B0403020202020204" pitchFamily="34" charset="0"/>
              </a:defRPr>
            </a:lvl2pPr>
            <a:lvl3pPr>
              <a:defRPr sz="2000" b="0" i="0">
                <a:solidFill>
                  <a:schemeClr val="bg1"/>
                </a:solidFill>
                <a:latin typeface="HelveticaNeueLT Std Lt" panose="020B0403020202020204" pitchFamily="34" charset="0"/>
              </a:defRPr>
            </a:lvl3pPr>
            <a:lvl4pPr>
              <a:defRPr sz="2000" b="0" i="0">
                <a:solidFill>
                  <a:schemeClr val="bg1"/>
                </a:solidFill>
                <a:latin typeface="HelveticaNeueLT Std Lt" panose="020B0403020202020204" pitchFamily="34" charset="0"/>
              </a:defRPr>
            </a:lvl4pPr>
            <a:lvl5pPr>
              <a:defRPr sz="2000" b="0" i="0">
                <a:solidFill>
                  <a:schemeClr val="bg1"/>
                </a:solidFill>
                <a:latin typeface="HelveticaNeueLT Std Lt" panose="020B0403020202020204" pitchFamily="34" charset="0"/>
              </a:defRPr>
            </a:lvl5pPr>
          </a:lstStyle>
          <a:p>
            <a:pPr lvl="0"/>
            <a:r>
              <a:rPr lang="en-US"/>
              <a:t>Presenter Name(s)</a:t>
            </a:r>
          </a:p>
        </p:txBody>
      </p:sp>
      <p:sp>
        <p:nvSpPr>
          <p:cNvPr id="24" name="Text Placeholder 21">
            <a:extLst>
              <a:ext uri="{FF2B5EF4-FFF2-40B4-BE49-F238E27FC236}">
                <a16:creationId xmlns:a16="http://schemas.microsoft.com/office/drawing/2014/main" id="{98BF1A3C-ECF4-4172-48D4-388B95CE5DDD}"/>
              </a:ext>
            </a:extLst>
          </p:cNvPr>
          <p:cNvSpPr>
            <a:spLocks noGrp="1"/>
          </p:cNvSpPr>
          <p:nvPr>
            <p:ph type="body" sz="quarter" idx="13" hasCustomPrompt="1"/>
          </p:nvPr>
        </p:nvSpPr>
        <p:spPr>
          <a:xfrm>
            <a:off x="3238500" y="4534950"/>
            <a:ext cx="5867400" cy="396541"/>
          </a:xfrm>
          <a:prstGeom prst="rect">
            <a:avLst/>
          </a:prstGeom>
        </p:spPr>
        <p:txBody>
          <a:bodyPr>
            <a:noAutofit/>
          </a:bodyPr>
          <a:lstStyle>
            <a:lvl1pPr marL="0" indent="0" algn="r">
              <a:buNone/>
              <a:defRPr sz="2000" b="0" i="0">
                <a:solidFill>
                  <a:schemeClr val="bg1"/>
                </a:solidFill>
                <a:latin typeface="Helvetica Light" panose="020B0403020202020204" pitchFamily="34" charset="0"/>
                <a:cs typeface="Arial" panose="020B0604020202020204" pitchFamily="34" charset="0"/>
              </a:defRPr>
            </a:lvl1pPr>
            <a:lvl2pPr>
              <a:defRPr sz="2000" b="0" i="0">
                <a:solidFill>
                  <a:schemeClr val="bg1"/>
                </a:solidFill>
                <a:latin typeface="HelveticaNeueLT Std Lt" panose="020B0403020202020204" pitchFamily="34" charset="0"/>
              </a:defRPr>
            </a:lvl2pPr>
            <a:lvl3pPr>
              <a:defRPr sz="2000" b="0" i="0">
                <a:solidFill>
                  <a:schemeClr val="bg1"/>
                </a:solidFill>
                <a:latin typeface="HelveticaNeueLT Std Lt" panose="020B0403020202020204" pitchFamily="34" charset="0"/>
              </a:defRPr>
            </a:lvl3pPr>
            <a:lvl4pPr>
              <a:defRPr sz="2000" b="0" i="0">
                <a:solidFill>
                  <a:schemeClr val="bg1"/>
                </a:solidFill>
                <a:latin typeface="HelveticaNeueLT Std Lt" panose="020B0403020202020204" pitchFamily="34" charset="0"/>
              </a:defRPr>
            </a:lvl4pPr>
            <a:lvl5pPr>
              <a:defRPr sz="2000" b="0" i="0">
                <a:solidFill>
                  <a:schemeClr val="bg1"/>
                </a:solidFill>
                <a:latin typeface="HelveticaNeueLT Std Lt" panose="020B0403020202020204" pitchFamily="34" charset="0"/>
              </a:defRPr>
            </a:lvl5pPr>
          </a:lstStyle>
          <a:p>
            <a:pPr lvl="0"/>
            <a:r>
              <a:rPr lang="en-US"/>
              <a:t>Date</a:t>
            </a:r>
          </a:p>
        </p:txBody>
      </p:sp>
    </p:spTree>
    <p:extLst>
      <p:ext uri="{BB962C8B-B14F-4D97-AF65-F5344CB8AC3E}">
        <p14:creationId xmlns:p14="http://schemas.microsoft.com/office/powerpoint/2010/main" val="118916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8" r:id="rId6"/>
    <p:sldLayoutId id="2147483672"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40562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rules-and-policies/staterules/pages/division-22.aspx?utm_medium=email&amp;utm_source=govdelivery"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hyperlink" Target="https://www.oregon.gov/ode/students-and-family/healthsafety/Documents/ODE%20Menstrual%20Dignity%20For%20Students%20Toolkit.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DD94DE-5F98-2583-8AC9-FC19FEA3BC5C}"/>
              </a:ext>
            </a:extLst>
          </p:cNvPr>
          <p:cNvSpPr>
            <a:spLocks noGrp="1"/>
          </p:cNvSpPr>
          <p:nvPr>
            <p:ph type="body" sz="quarter" idx="10"/>
          </p:nvPr>
        </p:nvSpPr>
        <p:spPr/>
        <p:txBody>
          <a:bodyPr>
            <a:normAutofit/>
          </a:bodyPr>
          <a:lstStyle/>
          <a:p>
            <a:r>
              <a:rPr lang="en-US" sz="3600"/>
              <a:t>2022-2023 Division 22 Assurances</a:t>
            </a:r>
          </a:p>
        </p:txBody>
      </p:sp>
      <p:sp>
        <p:nvSpPr>
          <p:cNvPr id="3" name="Text Placeholder 2">
            <a:extLst>
              <a:ext uri="{FF2B5EF4-FFF2-40B4-BE49-F238E27FC236}">
                <a16:creationId xmlns:a16="http://schemas.microsoft.com/office/drawing/2014/main" id="{2A8F8237-C29C-30B3-6245-3275C9152F16}"/>
              </a:ext>
            </a:extLst>
          </p:cNvPr>
          <p:cNvSpPr>
            <a:spLocks noGrp="1"/>
          </p:cNvSpPr>
          <p:nvPr>
            <p:ph type="body" sz="quarter" idx="11"/>
          </p:nvPr>
        </p:nvSpPr>
        <p:spPr/>
        <p:txBody>
          <a:bodyPr/>
          <a:lstStyle/>
          <a:p>
            <a:r>
              <a:rPr lang="en-US"/>
              <a:t>Dr. Koreen Barreras-Brown and Rachel Aazzerah</a:t>
            </a:r>
          </a:p>
        </p:txBody>
      </p:sp>
      <p:sp>
        <p:nvSpPr>
          <p:cNvPr id="4" name="Text Placeholder 3">
            <a:extLst>
              <a:ext uri="{FF2B5EF4-FFF2-40B4-BE49-F238E27FC236}">
                <a16:creationId xmlns:a16="http://schemas.microsoft.com/office/drawing/2014/main" id="{03ACD2D9-22D5-43FD-8C22-97A5BCB4F1A3}"/>
              </a:ext>
            </a:extLst>
          </p:cNvPr>
          <p:cNvSpPr>
            <a:spLocks noGrp="1"/>
          </p:cNvSpPr>
          <p:nvPr>
            <p:ph type="body" sz="quarter" idx="13"/>
          </p:nvPr>
        </p:nvSpPr>
        <p:spPr/>
        <p:txBody>
          <a:bodyPr/>
          <a:lstStyle/>
          <a:p>
            <a:r>
              <a:rPr lang="en-US"/>
              <a:t>October 25, 2023</a:t>
            </a:r>
          </a:p>
        </p:txBody>
      </p:sp>
    </p:spTree>
    <p:extLst>
      <p:ext uri="{BB962C8B-B14F-4D97-AF65-F5344CB8AC3E}">
        <p14:creationId xmlns:p14="http://schemas.microsoft.com/office/powerpoint/2010/main" val="3089229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3" name="Text Placeholder 2">
            <a:extLst>
              <a:ext uri="{FF2B5EF4-FFF2-40B4-BE49-F238E27FC236}">
                <a16:creationId xmlns:a16="http://schemas.microsoft.com/office/drawing/2014/main" id="{B07C386E-F1F6-4DE2-F9A6-7B383E6BABA6}"/>
              </a:ext>
            </a:extLst>
          </p:cNvPr>
          <p:cNvSpPr>
            <a:spLocks noGrp="1"/>
          </p:cNvSpPr>
          <p:nvPr>
            <p:ph type="body" sz="quarter" idx="10"/>
          </p:nvPr>
        </p:nvSpPr>
        <p:spPr/>
        <p:txBody>
          <a:bodyPr/>
          <a:lstStyle/>
          <a:p>
            <a:r>
              <a:rPr lang="en-US" sz="3600">
                <a:latin typeface="Helvetica Light" panose="020B0403020202020204" pitchFamily="34" charset="0"/>
              </a:rPr>
              <a:t>Division 22 Standards Assurances</a:t>
            </a:r>
          </a:p>
        </p:txBody>
      </p:sp>
      <p:sp>
        <p:nvSpPr>
          <p:cNvPr id="6" name="Google Shape;585;p84">
            <a:extLst>
              <a:ext uri="{FF2B5EF4-FFF2-40B4-BE49-F238E27FC236}">
                <a16:creationId xmlns:a16="http://schemas.microsoft.com/office/drawing/2014/main" id="{65AA6D54-5438-4460-166D-17EB06C9F673}"/>
              </a:ext>
            </a:extLst>
          </p:cNvPr>
          <p:cNvSpPr txBox="1"/>
          <p:nvPr/>
        </p:nvSpPr>
        <p:spPr>
          <a:xfrm>
            <a:off x="222484" y="1047750"/>
            <a:ext cx="8718617" cy="142683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2000" b="1" u="sng">
                <a:solidFill>
                  <a:schemeClr val="dk1"/>
                </a:solidFill>
                <a:latin typeface="Helvetica Light"/>
                <a:ea typeface="Calibri"/>
                <a:cs typeface="Calibri"/>
                <a:sym typeface="Calibri"/>
              </a:rPr>
              <a:t>Combined Accountability Model</a:t>
            </a:r>
            <a:endParaRPr lang="en-US" sz="2000" b="1" u="sng">
              <a:solidFill>
                <a:schemeClr val="dk1"/>
              </a:solidFill>
              <a:latin typeface="Helvetica Light"/>
              <a:ea typeface="Calibri"/>
              <a:cs typeface="Calibri"/>
            </a:endParaRPr>
          </a:p>
          <a:p>
            <a:pPr algn="ctr"/>
            <a:r>
              <a:rPr lang="en-US" sz="2000">
                <a:latin typeface="Helvetica Light"/>
                <a:ea typeface="Calibri"/>
                <a:cs typeface="Calibri"/>
                <a:sym typeface="Calibri"/>
              </a:rPr>
              <a:t>Districts report annually on compliance with each of the standards and must include an explanation and corrective action plan for all out-of-compliance items.</a:t>
            </a:r>
            <a:r>
              <a:rPr lang="en-US">
                <a:latin typeface="Helvetica Light"/>
                <a:ea typeface="Calibri"/>
                <a:cs typeface="Calibri"/>
                <a:sym typeface="Calibri"/>
              </a:rPr>
              <a:t> </a:t>
            </a:r>
            <a:endParaRPr lang="en-US">
              <a:latin typeface="Helvetica Light"/>
              <a:ea typeface="Calibri"/>
              <a:cs typeface="Calibri"/>
            </a:endParaRPr>
          </a:p>
        </p:txBody>
      </p:sp>
      <p:sp>
        <p:nvSpPr>
          <p:cNvPr id="7" name="Google Shape;580;p84">
            <a:extLst>
              <a:ext uri="{FF2B5EF4-FFF2-40B4-BE49-F238E27FC236}">
                <a16:creationId xmlns:a16="http://schemas.microsoft.com/office/drawing/2014/main" id="{B2C65B2D-5234-7E64-09B2-613DA0C15A56}"/>
              </a:ext>
            </a:extLst>
          </p:cNvPr>
          <p:cNvSpPr txBox="1">
            <a:spLocks/>
          </p:cNvSpPr>
          <p:nvPr/>
        </p:nvSpPr>
        <p:spPr>
          <a:xfrm>
            <a:off x="420700" y="2477393"/>
            <a:ext cx="4151300" cy="1927461"/>
          </a:xfrm>
          <a:prstGeom prst="rect">
            <a:avLst/>
          </a:prstGeom>
          <a:noFill/>
          <a:ln>
            <a:noFill/>
          </a:ln>
        </p:spPr>
        <p:txBody>
          <a:bodyPr spcFirstLastPara="1" wrap="square" lIns="91425" tIns="45700" rIns="91425" bIns="45700" anchor="t" anchorCtr="0">
            <a:normAutofit lnSpcReduction="10000"/>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spcBef>
                <a:spcPts val="0"/>
              </a:spcBef>
              <a:buClr>
                <a:schemeClr val="dk1"/>
              </a:buClr>
              <a:buSzPct val="47826"/>
              <a:buFont typeface="Arial" pitchFamily="34" charset="0"/>
              <a:buNone/>
            </a:pPr>
            <a:r>
              <a:rPr lang="en-US" sz="1800" b="1" u="sng">
                <a:latin typeface="Helvetica Light"/>
              </a:rPr>
              <a:t>Local Accountability</a:t>
            </a:r>
            <a:endParaRPr lang="en-US" sz="1800" u="sng">
              <a:latin typeface="Helvetica Light"/>
            </a:endParaRPr>
          </a:p>
          <a:p>
            <a:pPr marL="0" indent="0">
              <a:spcBef>
                <a:spcPts val="0"/>
              </a:spcBef>
              <a:buClr>
                <a:schemeClr val="dk1"/>
              </a:buClr>
              <a:buSzPct val="47826"/>
              <a:buFont typeface="Arial" pitchFamily="34" charset="0"/>
              <a:buNone/>
            </a:pPr>
            <a:endParaRPr lang="en-US" sz="900">
              <a:latin typeface="Helvetica Light"/>
            </a:endParaRPr>
          </a:p>
          <a:p>
            <a:pPr marL="0" indent="0">
              <a:spcBef>
                <a:spcPts val="0"/>
              </a:spcBef>
              <a:buClr>
                <a:schemeClr val="dk1"/>
              </a:buClr>
              <a:buSzPct val="53658"/>
              <a:buFont typeface="Arial" pitchFamily="34" charset="0"/>
              <a:buNone/>
            </a:pPr>
            <a:r>
              <a:rPr lang="en-US">
                <a:latin typeface="Helvetica Light"/>
              </a:rPr>
              <a:t>Districts must:</a:t>
            </a:r>
          </a:p>
          <a:p>
            <a:pPr marL="228600" indent="-172720">
              <a:spcBef>
                <a:spcPts val="1000"/>
              </a:spcBef>
              <a:buSzPct val="100000"/>
            </a:pPr>
            <a:r>
              <a:rPr lang="en-US">
                <a:latin typeface="Helvetica Light"/>
              </a:rPr>
              <a:t>report to their local school board by November 1</a:t>
            </a:r>
          </a:p>
          <a:p>
            <a:pPr marL="228600" indent="-172720">
              <a:spcBef>
                <a:spcPts val="1000"/>
              </a:spcBef>
              <a:buSzPct val="100000"/>
            </a:pPr>
            <a:r>
              <a:rPr lang="en-US">
                <a:latin typeface="Helvetica Light"/>
              </a:rPr>
              <a:t>post a report on the district website by November 1</a:t>
            </a:r>
          </a:p>
          <a:p>
            <a:pPr marL="0" indent="0">
              <a:spcBef>
                <a:spcPts val="0"/>
              </a:spcBef>
              <a:buFont typeface="Arial" pitchFamily="34" charset="0"/>
              <a:buNone/>
            </a:pPr>
            <a:endParaRPr lang="en-US"/>
          </a:p>
          <a:p>
            <a:pPr marL="0" indent="0">
              <a:spcBef>
                <a:spcPts val="0"/>
              </a:spcBef>
              <a:buFont typeface="Arial" pitchFamily="34" charset="0"/>
              <a:buNone/>
            </a:pPr>
            <a:endParaRPr lang="en-US" sz="2000"/>
          </a:p>
          <a:p>
            <a:pPr marL="227965" indent="-100965">
              <a:lnSpc>
                <a:spcPct val="90000"/>
              </a:lnSpc>
              <a:spcBef>
                <a:spcPts val="1000"/>
              </a:spcBef>
              <a:buClr>
                <a:schemeClr val="dk1"/>
              </a:buClr>
              <a:buSzPct val="100000"/>
              <a:buFont typeface="Arial" pitchFamily="34" charset="0"/>
              <a:buNone/>
            </a:pPr>
            <a:endParaRPr lang="en-US" sz="2000"/>
          </a:p>
          <a:p>
            <a:pPr marL="0" indent="0">
              <a:lnSpc>
                <a:spcPct val="90000"/>
              </a:lnSpc>
              <a:spcBef>
                <a:spcPts val="1000"/>
              </a:spcBef>
              <a:buClr>
                <a:schemeClr val="dk1"/>
              </a:buClr>
              <a:buSzPct val="100000"/>
              <a:buFont typeface="Arial" pitchFamily="34" charset="0"/>
              <a:buNone/>
            </a:pPr>
            <a:endParaRPr lang="en-US" sz="2000"/>
          </a:p>
        </p:txBody>
      </p:sp>
      <p:sp>
        <p:nvSpPr>
          <p:cNvPr id="8" name="Google Shape;582;p84">
            <a:extLst>
              <a:ext uri="{FF2B5EF4-FFF2-40B4-BE49-F238E27FC236}">
                <a16:creationId xmlns:a16="http://schemas.microsoft.com/office/drawing/2014/main" id="{3A36A16F-FD66-1C30-E041-0DE60C187D19}"/>
              </a:ext>
            </a:extLst>
          </p:cNvPr>
          <p:cNvSpPr txBox="1">
            <a:spLocks/>
          </p:cNvSpPr>
          <p:nvPr/>
        </p:nvSpPr>
        <p:spPr>
          <a:xfrm>
            <a:off x="4678652" y="2464001"/>
            <a:ext cx="4044646" cy="1931185"/>
          </a:xfrm>
          <a:prstGeom prst="rect">
            <a:avLst/>
          </a:prstGeom>
          <a:noFill/>
          <a:ln>
            <a:noFill/>
          </a:ln>
        </p:spPr>
        <p:txBody>
          <a:bodyPr spcFirstLastPara="1" wrap="square" lIns="91425" tIns="45700" rIns="91425" bIns="45700" anchor="t" anchorCtr="0">
            <a:noAutofit/>
          </a:bodyPr>
          <a:lst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buNone/>
            </a:pPr>
            <a:r>
              <a:rPr lang="en-US" sz="1800" b="1" u="sng">
                <a:latin typeface="Helvetica Light"/>
              </a:rPr>
              <a:t>State Accountability</a:t>
            </a:r>
          </a:p>
          <a:p>
            <a:pPr marL="228600" indent="-172720">
              <a:spcBef>
                <a:spcPts val="1000"/>
              </a:spcBef>
              <a:buSzPts val="1400"/>
            </a:pPr>
            <a:r>
              <a:rPr lang="en-US">
                <a:latin typeface="Helvetica Light"/>
              </a:rPr>
              <a:t>Districts must submit assurances to ODE by November 15</a:t>
            </a:r>
          </a:p>
          <a:p>
            <a:pPr marL="228600" indent="-172720">
              <a:spcBef>
                <a:spcPts val="1000"/>
              </a:spcBef>
              <a:buSzPts val="1400"/>
            </a:pPr>
            <a:r>
              <a:rPr lang="en-US">
                <a:latin typeface="Helvetica Light"/>
              </a:rPr>
              <a:t>ODE follows up with districts that have reported out-of-compliance items</a:t>
            </a:r>
          </a:p>
          <a:p>
            <a:pPr marL="227965" indent="-100965">
              <a:lnSpc>
                <a:spcPct val="90000"/>
              </a:lnSpc>
              <a:spcBef>
                <a:spcPts val="1000"/>
              </a:spcBef>
              <a:buClr>
                <a:schemeClr val="dk1"/>
              </a:buClr>
              <a:buSzPts val="2000"/>
              <a:buFont typeface="Arial" pitchFamily="34" charset="0"/>
              <a:buNone/>
            </a:pPr>
            <a:endParaRPr lang="en-US"/>
          </a:p>
          <a:p>
            <a:pPr marL="0" indent="0">
              <a:lnSpc>
                <a:spcPct val="90000"/>
              </a:lnSpc>
              <a:spcBef>
                <a:spcPts val="1000"/>
              </a:spcBef>
              <a:buClr>
                <a:schemeClr val="dk1"/>
              </a:buClr>
              <a:buSzPts val="2000"/>
              <a:buFont typeface="Arial" pitchFamily="34" charset="0"/>
              <a:buNone/>
            </a:pPr>
            <a:endParaRPr lang="en-US"/>
          </a:p>
        </p:txBody>
      </p:sp>
    </p:spTree>
    <p:extLst>
      <p:ext uri="{BB962C8B-B14F-4D97-AF65-F5344CB8AC3E}">
        <p14:creationId xmlns:p14="http://schemas.microsoft.com/office/powerpoint/2010/main" val="2276705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2" name="Text Placeholder 1">
            <a:extLst>
              <a:ext uri="{FF2B5EF4-FFF2-40B4-BE49-F238E27FC236}">
                <a16:creationId xmlns:a16="http://schemas.microsoft.com/office/drawing/2014/main" id="{C087F194-7CF9-59CD-8BB7-AD443618B0FA}"/>
              </a:ext>
            </a:extLst>
          </p:cNvPr>
          <p:cNvSpPr>
            <a:spLocks noGrp="1"/>
          </p:cNvSpPr>
          <p:nvPr>
            <p:ph type="body" sz="quarter" idx="10"/>
          </p:nvPr>
        </p:nvSpPr>
        <p:spPr/>
        <p:txBody>
          <a:bodyPr/>
          <a:lstStyle/>
          <a:p>
            <a:r>
              <a:rPr lang="en-US" sz="3600">
                <a:latin typeface="Helvetica Light" panose="020B0403020202020204" pitchFamily="34" charset="0"/>
              </a:rPr>
              <a:t>Snapshot: Division 22 Rules </a:t>
            </a:r>
          </a:p>
        </p:txBody>
      </p:sp>
      <p:cxnSp>
        <p:nvCxnSpPr>
          <p:cNvPr id="550" name="Google Shape;550;p82" descr="Required Instructional Time&#10;Human Sexuality Education&#10;Comprehensive School Counseling" title="Curriculum and instruction rules"/>
          <p:cNvCxnSpPr/>
          <p:nvPr/>
        </p:nvCxnSpPr>
        <p:spPr>
          <a:xfrm rot="10800000">
            <a:off x="2036850" y="1724775"/>
            <a:ext cx="388500" cy="92100"/>
          </a:xfrm>
          <a:prstGeom prst="straightConnector1">
            <a:avLst/>
          </a:prstGeom>
          <a:noFill/>
          <a:ln w="9525" cap="flat" cmpd="sng">
            <a:solidFill>
              <a:schemeClr val="accent1"/>
            </a:solidFill>
            <a:prstDash val="solid"/>
            <a:round/>
            <a:headEnd type="none" w="med" len="med"/>
            <a:tailEnd type="triangle" w="med" len="med"/>
          </a:ln>
        </p:spPr>
      </p:cxnSp>
      <p:sp>
        <p:nvSpPr>
          <p:cNvPr id="551" name="Google Shape;551;p82"/>
          <p:cNvSpPr txBox="1"/>
          <p:nvPr/>
        </p:nvSpPr>
        <p:spPr>
          <a:xfrm>
            <a:off x="236228" y="1061594"/>
            <a:ext cx="18303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accent1"/>
                </a:solidFill>
                <a:latin typeface="Helvetica"/>
                <a:ea typeface="Calibri"/>
                <a:cs typeface="Calibri"/>
                <a:sym typeface="Calibri"/>
              </a:rPr>
              <a:t>Required Instructional Time</a:t>
            </a:r>
            <a:endParaRPr lang="en-US" sz="1200">
              <a:solidFill>
                <a:schemeClr val="accent1"/>
              </a:solidFill>
              <a:latin typeface="Helvetica"/>
              <a:ea typeface="Calibri"/>
              <a:cs typeface="Calibri"/>
            </a:endParaRPr>
          </a:p>
          <a:p>
            <a:pPr marL="0" lvl="0" indent="0" algn="l" rtl="0">
              <a:spcBef>
                <a:spcPts val="0"/>
              </a:spcBef>
              <a:spcAft>
                <a:spcPts val="0"/>
              </a:spcAft>
              <a:buNone/>
            </a:pPr>
            <a:endParaRPr sz="1200">
              <a:solidFill>
                <a:schemeClr val="accent1"/>
              </a:solidFill>
              <a:latin typeface="Helvetica"/>
              <a:ea typeface="Calibri"/>
              <a:cs typeface="Calibri"/>
            </a:endParaRPr>
          </a:p>
          <a:p>
            <a:pPr marL="0" lvl="0" indent="0" algn="l" rtl="0">
              <a:spcBef>
                <a:spcPts val="0"/>
              </a:spcBef>
              <a:spcAft>
                <a:spcPts val="0"/>
              </a:spcAft>
              <a:buNone/>
            </a:pPr>
            <a:r>
              <a:rPr lang="en-US" sz="1200">
                <a:solidFill>
                  <a:schemeClr val="accent1"/>
                </a:solidFill>
                <a:latin typeface="Helvetica"/>
                <a:ea typeface="Calibri"/>
                <a:cs typeface="Calibri"/>
                <a:sym typeface="Calibri"/>
              </a:rPr>
              <a:t>Human Sexuality Education</a:t>
            </a:r>
            <a:endParaRPr sz="1200">
              <a:solidFill>
                <a:schemeClr val="accent1"/>
              </a:solidFill>
              <a:latin typeface="Helvetica"/>
              <a:ea typeface="Calibri"/>
              <a:cs typeface="Calibri"/>
            </a:endParaRPr>
          </a:p>
          <a:p>
            <a:pPr marL="0" lvl="0" indent="0" algn="l" rtl="0">
              <a:spcBef>
                <a:spcPts val="0"/>
              </a:spcBef>
              <a:spcAft>
                <a:spcPts val="0"/>
              </a:spcAft>
              <a:buNone/>
            </a:pPr>
            <a:endParaRPr sz="1200">
              <a:solidFill>
                <a:schemeClr val="accent1"/>
              </a:solidFill>
              <a:latin typeface="Helvetica"/>
              <a:ea typeface="Calibri"/>
              <a:cs typeface="Calibri"/>
            </a:endParaRPr>
          </a:p>
          <a:p>
            <a:pPr marL="0" lvl="0" indent="0" algn="l" rtl="0">
              <a:spcBef>
                <a:spcPts val="0"/>
              </a:spcBef>
              <a:spcAft>
                <a:spcPts val="0"/>
              </a:spcAft>
              <a:buNone/>
            </a:pPr>
            <a:r>
              <a:rPr lang="en-US" sz="1200">
                <a:solidFill>
                  <a:schemeClr val="accent1"/>
                </a:solidFill>
                <a:latin typeface="Helvetica"/>
                <a:ea typeface="Calibri"/>
                <a:cs typeface="Calibri"/>
                <a:sym typeface="Calibri"/>
              </a:rPr>
              <a:t>Comprehensive School Counseling</a:t>
            </a:r>
            <a:endParaRPr sz="1200">
              <a:solidFill>
                <a:schemeClr val="accent1"/>
              </a:solidFill>
              <a:latin typeface="Calibri"/>
              <a:ea typeface="Calibri"/>
              <a:cs typeface="Calibri"/>
            </a:endParaRPr>
          </a:p>
        </p:txBody>
      </p:sp>
      <p:cxnSp>
        <p:nvCxnSpPr>
          <p:cNvPr id="552" name="Google Shape;552;p82" descr="Administration of State Assessments" title="Assessment and Reporting Rule example"/>
          <p:cNvCxnSpPr/>
          <p:nvPr/>
        </p:nvCxnSpPr>
        <p:spPr>
          <a:xfrm rot="10800000" flipH="1">
            <a:off x="6698828" y="1611103"/>
            <a:ext cx="434100" cy="307200"/>
          </a:xfrm>
          <a:prstGeom prst="straightConnector1">
            <a:avLst/>
          </a:prstGeom>
          <a:noFill/>
          <a:ln w="9525" cap="flat" cmpd="sng">
            <a:solidFill>
              <a:schemeClr val="accent1"/>
            </a:solidFill>
            <a:prstDash val="solid"/>
            <a:round/>
            <a:headEnd type="none" w="med" len="med"/>
            <a:tailEnd type="triangle" w="med" len="med"/>
          </a:ln>
        </p:spPr>
      </p:cxnSp>
      <p:sp>
        <p:nvSpPr>
          <p:cNvPr id="553" name="Google Shape;553;p82"/>
          <p:cNvSpPr txBox="1"/>
          <p:nvPr/>
        </p:nvSpPr>
        <p:spPr>
          <a:xfrm>
            <a:off x="7128378" y="1063974"/>
            <a:ext cx="18303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accent1"/>
                </a:solidFill>
                <a:latin typeface="Helvetica"/>
                <a:ea typeface="Calibri"/>
                <a:cs typeface="Calibri"/>
                <a:sym typeface="Calibri"/>
              </a:rPr>
              <a:t>Administration of State Assessments</a:t>
            </a:r>
            <a:endParaRPr sz="1200">
              <a:solidFill>
                <a:schemeClr val="accent1"/>
              </a:solidFill>
              <a:latin typeface="Helvetica"/>
              <a:ea typeface="Calibri"/>
              <a:cs typeface="Calibri"/>
              <a:sym typeface="Calibri"/>
            </a:endParaRPr>
          </a:p>
        </p:txBody>
      </p:sp>
      <p:cxnSp>
        <p:nvCxnSpPr>
          <p:cNvPr id="554" name="Google Shape;554;p82" descr="Identification of TAG Students" title="Program and Service Requirements Example"/>
          <p:cNvCxnSpPr>
            <a:endCxn id="555" idx="1"/>
          </p:cNvCxnSpPr>
          <p:nvPr/>
        </p:nvCxnSpPr>
        <p:spPr>
          <a:xfrm flipV="1">
            <a:off x="6732005" y="2013202"/>
            <a:ext cx="429600" cy="108216"/>
          </a:xfrm>
          <a:prstGeom prst="straightConnector1">
            <a:avLst/>
          </a:prstGeom>
          <a:noFill/>
          <a:ln w="9525" cap="flat" cmpd="sng">
            <a:solidFill>
              <a:schemeClr val="accent1"/>
            </a:solidFill>
            <a:prstDash val="solid"/>
            <a:round/>
            <a:headEnd type="none" w="med" len="med"/>
            <a:tailEnd type="triangle" w="med" len="med"/>
          </a:ln>
        </p:spPr>
      </p:cxnSp>
      <p:sp>
        <p:nvSpPr>
          <p:cNvPr id="555" name="Google Shape;555;p82"/>
          <p:cNvSpPr txBox="1"/>
          <p:nvPr/>
        </p:nvSpPr>
        <p:spPr>
          <a:xfrm>
            <a:off x="7161605" y="1736218"/>
            <a:ext cx="18303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accent1"/>
                </a:solidFill>
                <a:latin typeface="Helvetica"/>
                <a:ea typeface="Calibri"/>
                <a:cs typeface="Calibri"/>
                <a:sym typeface="Calibri"/>
              </a:rPr>
              <a:t>Identification of TAG Students</a:t>
            </a:r>
            <a:endParaRPr sz="1200">
              <a:solidFill>
                <a:schemeClr val="accent1"/>
              </a:solidFill>
              <a:latin typeface="Helvetica"/>
              <a:ea typeface="Calibri"/>
              <a:cs typeface="Calibri"/>
              <a:sym typeface="Calibri"/>
            </a:endParaRPr>
          </a:p>
        </p:txBody>
      </p:sp>
      <p:cxnSp>
        <p:nvCxnSpPr>
          <p:cNvPr id="556" name="Google Shape;556;p82" descr="Credit Options" title="HS Diploma Example"/>
          <p:cNvCxnSpPr>
            <a:endCxn id="557" idx="1"/>
          </p:cNvCxnSpPr>
          <p:nvPr/>
        </p:nvCxnSpPr>
        <p:spPr>
          <a:xfrm flipV="1">
            <a:off x="6738775" y="2402193"/>
            <a:ext cx="391800" cy="43949"/>
          </a:xfrm>
          <a:prstGeom prst="straightConnector1">
            <a:avLst/>
          </a:prstGeom>
          <a:noFill/>
          <a:ln w="9525" cap="flat" cmpd="sng">
            <a:solidFill>
              <a:schemeClr val="accent1"/>
            </a:solidFill>
            <a:prstDash val="solid"/>
            <a:round/>
            <a:headEnd type="none" w="med" len="med"/>
            <a:tailEnd type="triangle" w="med" len="med"/>
          </a:ln>
        </p:spPr>
      </p:cxnSp>
      <p:sp>
        <p:nvSpPr>
          <p:cNvPr id="557" name="Google Shape;557;p82"/>
          <p:cNvSpPr txBox="1"/>
          <p:nvPr/>
        </p:nvSpPr>
        <p:spPr>
          <a:xfrm>
            <a:off x="7130575" y="2217542"/>
            <a:ext cx="16962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accent1"/>
                </a:solidFill>
                <a:latin typeface="Helvetica"/>
                <a:ea typeface="Calibri"/>
                <a:cs typeface="Calibri"/>
                <a:sym typeface="Calibri"/>
              </a:rPr>
              <a:t>Credit Options</a:t>
            </a:r>
            <a:endParaRPr sz="1200">
              <a:solidFill>
                <a:schemeClr val="accent1"/>
              </a:solidFill>
              <a:latin typeface="Helvetica"/>
              <a:ea typeface="Calibri"/>
              <a:cs typeface="Calibri"/>
              <a:sym typeface="Calibri"/>
            </a:endParaRPr>
          </a:p>
        </p:txBody>
      </p:sp>
      <p:cxnSp>
        <p:nvCxnSpPr>
          <p:cNvPr id="558" name="Google Shape;558;p82" descr="Every Student Belongs" title="Health and safety category; Policies and Practices Example"/>
          <p:cNvCxnSpPr/>
          <p:nvPr/>
        </p:nvCxnSpPr>
        <p:spPr>
          <a:xfrm rot="10800000">
            <a:off x="2041400" y="3220025"/>
            <a:ext cx="388500" cy="92100"/>
          </a:xfrm>
          <a:prstGeom prst="straightConnector1">
            <a:avLst/>
          </a:prstGeom>
          <a:noFill/>
          <a:ln w="9525" cap="flat" cmpd="sng">
            <a:solidFill>
              <a:schemeClr val="accent3">
                <a:lumMod val="75000"/>
              </a:schemeClr>
            </a:solidFill>
            <a:prstDash val="solid"/>
            <a:round/>
            <a:headEnd type="none" w="med" len="med"/>
            <a:tailEnd type="triangle" w="med" len="med"/>
          </a:ln>
        </p:spPr>
      </p:cxnSp>
      <p:sp>
        <p:nvSpPr>
          <p:cNvPr id="559" name="Google Shape;559;p82"/>
          <p:cNvSpPr txBox="1"/>
          <p:nvPr/>
        </p:nvSpPr>
        <p:spPr>
          <a:xfrm>
            <a:off x="274684" y="3042658"/>
            <a:ext cx="1830300"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accent3">
                    <a:lumMod val="50000"/>
                  </a:schemeClr>
                </a:solidFill>
                <a:latin typeface="Helvetica"/>
                <a:ea typeface="Calibri"/>
                <a:cs typeface="Calibri"/>
                <a:sym typeface="Calibri"/>
              </a:rPr>
              <a:t>Every Student Belongs</a:t>
            </a:r>
            <a:endParaRPr lang="en-US" sz="1200">
              <a:solidFill>
                <a:schemeClr val="accent3">
                  <a:lumMod val="50000"/>
                </a:schemeClr>
              </a:solidFill>
              <a:latin typeface="Helvetica"/>
              <a:ea typeface="Calibri"/>
              <a:cs typeface="Calibri"/>
            </a:endParaRPr>
          </a:p>
          <a:p>
            <a:pPr marL="0" lvl="0" indent="0" algn="l" rtl="0">
              <a:spcBef>
                <a:spcPts val="0"/>
              </a:spcBef>
              <a:spcAft>
                <a:spcPts val="0"/>
              </a:spcAft>
              <a:buNone/>
            </a:pPr>
            <a:endParaRPr sz="1200">
              <a:solidFill>
                <a:schemeClr val="accent3">
                  <a:lumMod val="50000"/>
                </a:schemeClr>
              </a:solidFill>
              <a:latin typeface="Helvetica"/>
              <a:ea typeface="Calibri"/>
              <a:cs typeface="Calibri"/>
            </a:endParaRPr>
          </a:p>
          <a:p>
            <a:pPr marL="0" lvl="0" indent="0" algn="l" rtl="0">
              <a:spcBef>
                <a:spcPts val="0"/>
              </a:spcBef>
              <a:spcAft>
                <a:spcPts val="0"/>
              </a:spcAft>
              <a:buNone/>
            </a:pPr>
            <a:r>
              <a:rPr lang="en-US" sz="1200">
                <a:solidFill>
                  <a:schemeClr val="accent3">
                    <a:lumMod val="50000"/>
                  </a:schemeClr>
                </a:solidFill>
                <a:latin typeface="Helvetica"/>
                <a:ea typeface="Calibri"/>
                <a:cs typeface="Calibri"/>
                <a:sym typeface="Calibri"/>
              </a:rPr>
              <a:t>Suicide Prevention Plan</a:t>
            </a:r>
            <a:endParaRPr sz="1200">
              <a:solidFill>
                <a:schemeClr val="accent3">
                  <a:lumMod val="50000"/>
                </a:schemeClr>
              </a:solidFill>
              <a:latin typeface="Helvetica"/>
              <a:ea typeface="Calibri"/>
              <a:cs typeface="Calibri"/>
            </a:endParaRPr>
          </a:p>
          <a:p>
            <a:pPr marL="0" lvl="0" indent="0" algn="l" rtl="0">
              <a:spcBef>
                <a:spcPts val="0"/>
              </a:spcBef>
              <a:spcAft>
                <a:spcPts val="0"/>
              </a:spcAft>
              <a:buNone/>
            </a:pPr>
            <a:endParaRPr sz="1200">
              <a:solidFill>
                <a:schemeClr val="accent3">
                  <a:lumMod val="50000"/>
                </a:schemeClr>
              </a:solidFill>
              <a:latin typeface="Helvetica"/>
              <a:ea typeface="Calibri"/>
              <a:cs typeface="Calibri"/>
            </a:endParaRPr>
          </a:p>
          <a:p>
            <a:pPr marL="0" lvl="0" indent="0" algn="l" rtl="0">
              <a:spcBef>
                <a:spcPts val="0"/>
              </a:spcBef>
              <a:spcAft>
                <a:spcPts val="0"/>
              </a:spcAft>
              <a:buNone/>
            </a:pPr>
            <a:r>
              <a:rPr lang="en-US" sz="1200">
                <a:solidFill>
                  <a:schemeClr val="accent3">
                    <a:lumMod val="50000"/>
                  </a:schemeClr>
                </a:solidFill>
                <a:latin typeface="Helvetica"/>
                <a:ea typeface="Calibri"/>
                <a:cs typeface="Calibri"/>
                <a:sym typeface="Calibri"/>
              </a:rPr>
              <a:t>Safety of School Sports- Concussions</a:t>
            </a:r>
            <a:endParaRPr sz="1200">
              <a:solidFill>
                <a:schemeClr val="accent3">
                  <a:lumMod val="50000"/>
                </a:schemeClr>
              </a:solidFill>
              <a:latin typeface="Helvetica"/>
              <a:ea typeface="Calibri"/>
              <a:cs typeface="Calibri"/>
              <a:sym typeface="Calibri"/>
            </a:endParaRPr>
          </a:p>
        </p:txBody>
      </p:sp>
      <p:cxnSp>
        <p:nvCxnSpPr>
          <p:cNvPr id="560" name="Google Shape;560;p82" descr="Suicide Prevention Plan" title="Plans &amp; Reports Example"/>
          <p:cNvCxnSpPr/>
          <p:nvPr/>
        </p:nvCxnSpPr>
        <p:spPr>
          <a:xfrm rot="10800000">
            <a:off x="2041400" y="3534600"/>
            <a:ext cx="388500" cy="92100"/>
          </a:xfrm>
          <a:prstGeom prst="straightConnector1">
            <a:avLst/>
          </a:prstGeom>
          <a:noFill/>
          <a:ln w="9525" cap="flat" cmpd="sng">
            <a:solidFill>
              <a:schemeClr val="accent3">
                <a:lumMod val="75000"/>
              </a:schemeClr>
            </a:solidFill>
            <a:prstDash val="solid"/>
            <a:round/>
            <a:headEnd type="none" w="med" len="med"/>
            <a:tailEnd type="triangle" w="med" len="med"/>
          </a:ln>
        </p:spPr>
      </p:cxnSp>
      <p:cxnSp>
        <p:nvCxnSpPr>
          <p:cNvPr id="561" name="Google Shape;561;p82" descr="Safety of School Sports- Concussions" title="Athletics and Interscholatice Activities example"/>
          <p:cNvCxnSpPr/>
          <p:nvPr/>
        </p:nvCxnSpPr>
        <p:spPr>
          <a:xfrm rot="10800000">
            <a:off x="2041400" y="3849175"/>
            <a:ext cx="388500" cy="92100"/>
          </a:xfrm>
          <a:prstGeom prst="straightConnector1">
            <a:avLst/>
          </a:prstGeom>
          <a:noFill/>
          <a:ln w="9525" cap="flat" cmpd="sng">
            <a:solidFill>
              <a:schemeClr val="accent3">
                <a:lumMod val="75000"/>
              </a:schemeClr>
            </a:solidFill>
            <a:prstDash val="solid"/>
            <a:round/>
            <a:headEnd type="none" w="med" len="med"/>
            <a:tailEnd type="triangle" w="med" len="med"/>
          </a:ln>
        </p:spPr>
      </p:cxnSp>
      <p:cxnSp>
        <p:nvCxnSpPr>
          <p:cNvPr id="562" name="Google Shape;562;p82" descr="Complaint Procedures" title="District Performance &amp; Accountability examplet"/>
          <p:cNvCxnSpPr/>
          <p:nvPr/>
        </p:nvCxnSpPr>
        <p:spPr>
          <a:xfrm flipV="1">
            <a:off x="6744248" y="3669445"/>
            <a:ext cx="470399" cy="501630"/>
          </a:xfrm>
          <a:prstGeom prst="straightConnector1">
            <a:avLst/>
          </a:prstGeom>
          <a:noFill/>
          <a:ln w="9525" cap="flat" cmpd="sng">
            <a:solidFill>
              <a:schemeClr val="accent6"/>
            </a:solidFill>
            <a:prstDash val="solid"/>
            <a:round/>
            <a:headEnd type="none" w="med" len="med"/>
            <a:tailEnd type="triangle" w="med" len="med"/>
          </a:ln>
        </p:spPr>
      </p:cxnSp>
      <p:sp>
        <p:nvSpPr>
          <p:cNvPr id="563" name="Google Shape;563;p82"/>
          <p:cNvSpPr txBox="1"/>
          <p:nvPr/>
        </p:nvSpPr>
        <p:spPr>
          <a:xfrm>
            <a:off x="7188700" y="3403650"/>
            <a:ext cx="16962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rgbClr val="F79646"/>
                </a:solidFill>
                <a:latin typeface="Helvetica"/>
                <a:ea typeface="Calibri"/>
                <a:cs typeface="Calibri"/>
                <a:sym typeface="Calibri"/>
              </a:rPr>
              <a:t>Complaint Procedures</a:t>
            </a:r>
            <a:endParaRPr sz="1200">
              <a:solidFill>
                <a:srgbClr val="F79646"/>
              </a:solidFill>
              <a:latin typeface="Helvetica"/>
              <a:ea typeface="Calibri"/>
              <a:cs typeface="Calibri"/>
              <a:sym typeface="Calibri"/>
            </a:endParaRPr>
          </a:p>
        </p:txBody>
      </p:sp>
      <p:cxnSp>
        <p:nvCxnSpPr>
          <p:cNvPr id="564" name="Google Shape;564;p82" descr="Fingerprint based background Checks&#10;Teacher Training Related to Dyslexia" title="Human Resources/Staffing Examples"/>
          <p:cNvCxnSpPr>
            <a:endCxn id="565" idx="1"/>
          </p:cNvCxnSpPr>
          <p:nvPr/>
        </p:nvCxnSpPr>
        <p:spPr>
          <a:xfrm rot="10800000" flipH="1">
            <a:off x="6738600" y="4310875"/>
            <a:ext cx="495300" cy="149100"/>
          </a:xfrm>
          <a:prstGeom prst="straightConnector1">
            <a:avLst/>
          </a:prstGeom>
          <a:noFill/>
          <a:ln w="9525" cap="flat" cmpd="sng">
            <a:solidFill>
              <a:schemeClr val="accent2"/>
            </a:solidFill>
            <a:prstDash val="solid"/>
            <a:round/>
            <a:headEnd type="none" w="med" len="med"/>
            <a:tailEnd type="triangle" w="med" len="med"/>
          </a:ln>
        </p:spPr>
      </p:cxnSp>
      <p:sp>
        <p:nvSpPr>
          <p:cNvPr id="565" name="Google Shape;565;p82"/>
          <p:cNvSpPr txBox="1"/>
          <p:nvPr/>
        </p:nvSpPr>
        <p:spPr>
          <a:xfrm>
            <a:off x="7233900" y="3826075"/>
            <a:ext cx="15930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100">
                <a:solidFill>
                  <a:srgbClr val="C0504D"/>
                </a:solidFill>
                <a:latin typeface="Helvetica"/>
                <a:ea typeface="Calibri"/>
                <a:cs typeface="Calibri"/>
                <a:sym typeface="Calibri"/>
              </a:rPr>
              <a:t>Fingerprint Based Background Checks</a:t>
            </a:r>
            <a:endParaRPr lang="en-US" sz="1100">
              <a:solidFill>
                <a:srgbClr val="C0504D"/>
              </a:solidFill>
              <a:latin typeface="Helvetica"/>
              <a:ea typeface="Calibri"/>
              <a:cs typeface="Calibri"/>
            </a:endParaRPr>
          </a:p>
          <a:p>
            <a:pPr marL="0" lvl="0" indent="0" algn="l" rtl="0">
              <a:spcBef>
                <a:spcPts val="0"/>
              </a:spcBef>
              <a:spcAft>
                <a:spcPts val="0"/>
              </a:spcAft>
              <a:buNone/>
            </a:pPr>
            <a:endParaRPr sz="700">
              <a:solidFill>
                <a:srgbClr val="C0504D"/>
              </a:solidFill>
              <a:latin typeface="Helvetica"/>
              <a:ea typeface="Calibri"/>
              <a:cs typeface="Calibri"/>
            </a:endParaRPr>
          </a:p>
          <a:p>
            <a:pPr marL="0" lvl="0" indent="0" algn="l" rtl="0">
              <a:spcBef>
                <a:spcPts val="0"/>
              </a:spcBef>
              <a:spcAft>
                <a:spcPts val="0"/>
              </a:spcAft>
              <a:buNone/>
            </a:pPr>
            <a:r>
              <a:rPr lang="en-US" sz="1100">
                <a:solidFill>
                  <a:srgbClr val="C0504D"/>
                </a:solidFill>
                <a:latin typeface="Helvetica"/>
                <a:ea typeface="Calibri"/>
                <a:cs typeface="Calibri"/>
                <a:sym typeface="Calibri"/>
              </a:rPr>
              <a:t>Teacher Training Related to Dyslexia</a:t>
            </a:r>
            <a:endParaRPr sz="1100">
              <a:solidFill>
                <a:srgbClr val="C0504D"/>
              </a:solidFill>
              <a:latin typeface="Helvetica"/>
              <a:ea typeface="Calibri"/>
              <a:cs typeface="Calibri"/>
              <a:sym typeface="Calibri"/>
            </a:endParaRPr>
          </a:p>
        </p:txBody>
      </p:sp>
      <p:graphicFrame>
        <p:nvGraphicFramePr>
          <p:cNvPr id="3" name="Table 2">
            <a:extLst>
              <a:ext uri="{FF2B5EF4-FFF2-40B4-BE49-F238E27FC236}">
                <a16:creationId xmlns:a16="http://schemas.microsoft.com/office/drawing/2014/main" id="{674AD770-49C6-5527-7B65-562E891CE6CB}"/>
              </a:ext>
            </a:extLst>
          </p:cNvPr>
          <p:cNvGraphicFramePr>
            <a:graphicFrameLocks noGrp="1"/>
          </p:cNvGraphicFramePr>
          <p:nvPr>
            <p:extLst>
              <p:ext uri="{D42A27DB-BD31-4B8C-83A1-F6EECF244321}">
                <p14:modId xmlns:p14="http://schemas.microsoft.com/office/powerpoint/2010/main" val="2991265793"/>
              </p:ext>
            </p:extLst>
          </p:nvPr>
        </p:nvGraphicFramePr>
        <p:xfrm>
          <a:off x="2431204" y="827555"/>
          <a:ext cx="4305991" cy="3918057"/>
        </p:xfrm>
        <a:graphic>
          <a:graphicData uri="http://schemas.openxmlformats.org/drawingml/2006/table">
            <a:tbl>
              <a:tblPr firstRow="1" bandRow="1">
                <a:tableStyleId>{5C22544A-7EE6-4342-B048-85BDC9FD1C3A}</a:tableStyleId>
              </a:tblPr>
              <a:tblGrid>
                <a:gridCol w="4305991">
                  <a:extLst>
                    <a:ext uri="{9D8B030D-6E8A-4147-A177-3AD203B41FA5}">
                      <a16:colId xmlns:a16="http://schemas.microsoft.com/office/drawing/2014/main" val="2926535806"/>
                    </a:ext>
                  </a:extLst>
                </a:gridCol>
              </a:tblGrid>
              <a:tr h="356187">
                <a:tc>
                  <a:txBody>
                    <a:bodyPr/>
                    <a:lstStyle/>
                    <a:p>
                      <a:pPr algn="ctr"/>
                      <a:r>
                        <a:rPr lang="en-US" sz="1700">
                          <a:solidFill>
                            <a:schemeClr val="tx1"/>
                          </a:solidFill>
                          <a:latin typeface="Helvetica"/>
                        </a:rPr>
                        <a:t>Teaching &amp; Learning</a:t>
                      </a:r>
                    </a:p>
                  </a:txBody>
                  <a:tcPr/>
                </a:tc>
                <a:extLst>
                  <a:ext uri="{0D108BD9-81ED-4DB2-BD59-A6C34878D82A}">
                    <a16:rowId xmlns:a16="http://schemas.microsoft.com/office/drawing/2014/main" val="1084366185"/>
                  </a:ext>
                </a:extLst>
              </a:tr>
              <a:tr h="356187">
                <a:tc>
                  <a:txBody>
                    <a:bodyPr/>
                    <a:lstStyle/>
                    <a:p>
                      <a:pPr algn="ctr"/>
                      <a:r>
                        <a:rPr lang="en-US" sz="1700">
                          <a:solidFill>
                            <a:schemeClr val="tx1"/>
                          </a:solidFill>
                          <a:latin typeface="Helvetica"/>
                        </a:rPr>
                        <a:t>Curriculum &amp; Instruction</a:t>
                      </a:r>
                    </a:p>
                  </a:txBody>
                  <a:tcPr/>
                </a:tc>
                <a:extLst>
                  <a:ext uri="{0D108BD9-81ED-4DB2-BD59-A6C34878D82A}">
                    <a16:rowId xmlns:a16="http://schemas.microsoft.com/office/drawing/2014/main" val="1669613964"/>
                  </a:ext>
                </a:extLst>
              </a:tr>
              <a:tr h="356187">
                <a:tc>
                  <a:txBody>
                    <a:bodyPr/>
                    <a:lstStyle/>
                    <a:p>
                      <a:pPr algn="ctr"/>
                      <a:r>
                        <a:rPr lang="en-US" sz="1700">
                          <a:solidFill>
                            <a:schemeClr val="tx1"/>
                          </a:solidFill>
                          <a:latin typeface="Helvetica"/>
                        </a:rPr>
                        <a:t>Assessment &amp; Reporting</a:t>
                      </a:r>
                    </a:p>
                  </a:txBody>
                  <a:tcPr/>
                </a:tc>
                <a:extLst>
                  <a:ext uri="{0D108BD9-81ED-4DB2-BD59-A6C34878D82A}">
                    <a16:rowId xmlns:a16="http://schemas.microsoft.com/office/drawing/2014/main" val="3750491175"/>
                  </a:ext>
                </a:extLst>
              </a:tr>
              <a:tr h="356187">
                <a:tc>
                  <a:txBody>
                    <a:bodyPr/>
                    <a:lstStyle/>
                    <a:p>
                      <a:pPr algn="ctr"/>
                      <a:r>
                        <a:rPr lang="en-US" sz="1700">
                          <a:solidFill>
                            <a:schemeClr val="tx1"/>
                          </a:solidFill>
                          <a:latin typeface="Helvetica"/>
                        </a:rPr>
                        <a:t>Program &amp; Service Requirements</a:t>
                      </a:r>
                    </a:p>
                  </a:txBody>
                  <a:tcPr/>
                </a:tc>
                <a:extLst>
                  <a:ext uri="{0D108BD9-81ED-4DB2-BD59-A6C34878D82A}">
                    <a16:rowId xmlns:a16="http://schemas.microsoft.com/office/drawing/2014/main" val="994016062"/>
                  </a:ext>
                </a:extLst>
              </a:tr>
              <a:tr h="356187">
                <a:tc>
                  <a:txBody>
                    <a:bodyPr/>
                    <a:lstStyle/>
                    <a:p>
                      <a:pPr algn="ctr"/>
                      <a:r>
                        <a:rPr lang="en-US" sz="1700">
                          <a:solidFill>
                            <a:schemeClr val="tx1"/>
                          </a:solidFill>
                          <a:latin typeface="Helvetica"/>
                        </a:rPr>
                        <a:t>HS Diploma</a:t>
                      </a:r>
                    </a:p>
                  </a:txBody>
                  <a:tcPr/>
                </a:tc>
                <a:extLst>
                  <a:ext uri="{0D108BD9-81ED-4DB2-BD59-A6C34878D82A}">
                    <a16:rowId xmlns:a16="http://schemas.microsoft.com/office/drawing/2014/main" val="281175055"/>
                  </a:ext>
                </a:extLst>
              </a:tr>
              <a:tr h="356187">
                <a:tc>
                  <a:txBody>
                    <a:bodyPr/>
                    <a:lstStyle/>
                    <a:p>
                      <a:pPr algn="ctr"/>
                      <a:r>
                        <a:rPr lang="en-US" sz="1700" b="1">
                          <a:solidFill>
                            <a:schemeClr val="tx1"/>
                          </a:solidFill>
                          <a:latin typeface="Helvetica"/>
                        </a:rPr>
                        <a:t>Health &amp; Safety</a:t>
                      </a:r>
                    </a:p>
                  </a:txBody>
                  <a:tcPr>
                    <a:solidFill>
                      <a:schemeClr val="accent3">
                        <a:lumMod val="75000"/>
                      </a:schemeClr>
                    </a:solidFill>
                  </a:tcPr>
                </a:tc>
                <a:extLst>
                  <a:ext uri="{0D108BD9-81ED-4DB2-BD59-A6C34878D82A}">
                    <a16:rowId xmlns:a16="http://schemas.microsoft.com/office/drawing/2014/main" val="4112788294"/>
                  </a:ext>
                </a:extLst>
              </a:tr>
              <a:tr h="356187">
                <a:tc>
                  <a:txBody>
                    <a:bodyPr/>
                    <a:lstStyle/>
                    <a:p>
                      <a:pPr algn="ctr"/>
                      <a:r>
                        <a:rPr lang="en-US" sz="1700">
                          <a:solidFill>
                            <a:schemeClr val="tx1"/>
                          </a:solidFill>
                          <a:latin typeface="Helvetica"/>
                        </a:rPr>
                        <a:t>Policies &amp; Practices</a:t>
                      </a:r>
                    </a:p>
                  </a:txBody>
                  <a:tcPr>
                    <a:solidFill>
                      <a:schemeClr val="accent3">
                        <a:lumMod val="60000"/>
                        <a:lumOff val="40000"/>
                      </a:schemeClr>
                    </a:solidFill>
                  </a:tcPr>
                </a:tc>
                <a:extLst>
                  <a:ext uri="{0D108BD9-81ED-4DB2-BD59-A6C34878D82A}">
                    <a16:rowId xmlns:a16="http://schemas.microsoft.com/office/drawing/2014/main" val="568719826"/>
                  </a:ext>
                </a:extLst>
              </a:tr>
              <a:tr h="356187">
                <a:tc>
                  <a:txBody>
                    <a:bodyPr/>
                    <a:lstStyle/>
                    <a:p>
                      <a:pPr algn="ctr"/>
                      <a:r>
                        <a:rPr lang="en-US" sz="1700">
                          <a:solidFill>
                            <a:schemeClr val="tx1"/>
                          </a:solidFill>
                          <a:latin typeface="Helvetica"/>
                        </a:rPr>
                        <a:t>Plans &amp; Reports</a:t>
                      </a:r>
                    </a:p>
                  </a:txBody>
                  <a:tcPr>
                    <a:solidFill>
                      <a:schemeClr val="accent3">
                        <a:lumMod val="20000"/>
                        <a:lumOff val="80000"/>
                      </a:schemeClr>
                    </a:solidFill>
                  </a:tcPr>
                </a:tc>
                <a:extLst>
                  <a:ext uri="{0D108BD9-81ED-4DB2-BD59-A6C34878D82A}">
                    <a16:rowId xmlns:a16="http://schemas.microsoft.com/office/drawing/2014/main" val="1845411142"/>
                  </a:ext>
                </a:extLst>
              </a:tr>
              <a:tr h="356187">
                <a:tc>
                  <a:txBody>
                    <a:bodyPr/>
                    <a:lstStyle/>
                    <a:p>
                      <a:pPr lvl="0" algn="ctr">
                        <a:buNone/>
                      </a:pPr>
                      <a:r>
                        <a:rPr lang="en-US" sz="1700">
                          <a:solidFill>
                            <a:schemeClr val="tx1"/>
                          </a:solidFill>
                          <a:latin typeface="Helvetica"/>
                        </a:rPr>
                        <a:t>Athletics &amp; Interscholastic Activities</a:t>
                      </a:r>
                    </a:p>
                  </a:txBody>
                  <a:tcPr>
                    <a:solidFill>
                      <a:schemeClr val="accent3">
                        <a:lumMod val="60000"/>
                        <a:lumOff val="40000"/>
                      </a:schemeClr>
                    </a:solidFill>
                  </a:tcPr>
                </a:tc>
                <a:extLst>
                  <a:ext uri="{0D108BD9-81ED-4DB2-BD59-A6C34878D82A}">
                    <a16:rowId xmlns:a16="http://schemas.microsoft.com/office/drawing/2014/main" val="368140609"/>
                  </a:ext>
                </a:extLst>
              </a:tr>
              <a:tr h="356187">
                <a:tc>
                  <a:txBody>
                    <a:bodyPr/>
                    <a:lstStyle/>
                    <a:p>
                      <a:pPr lvl="0" algn="ctr">
                        <a:buNone/>
                      </a:pPr>
                      <a:r>
                        <a:rPr lang="en-US" sz="1700" b="1">
                          <a:solidFill>
                            <a:schemeClr val="tx1"/>
                          </a:solidFill>
                          <a:latin typeface="Helvetica"/>
                        </a:rPr>
                        <a:t>District Performance &amp; Accountability</a:t>
                      </a:r>
                    </a:p>
                  </a:txBody>
                  <a:tcPr>
                    <a:solidFill>
                      <a:schemeClr val="accent6"/>
                    </a:solidFill>
                  </a:tcPr>
                </a:tc>
                <a:extLst>
                  <a:ext uri="{0D108BD9-81ED-4DB2-BD59-A6C34878D82A}">
                    <a16:rowId xmlns:a16="http://schemas.microsoft.com/office/drawing/2014/main" val="1436038407"/>
                  </a:ext>
                </a:extLst>
              </a:tr>
              <a:tr h="356187">
                <a:tc>
                  <a:txBody>
                    <a:bodyPr/>
                    <a:lstStyle/>
                    <a:p>
                      <a:pPr lvl="0" algn="ctr">
                        <a:buNone/>
                      </a:pPr>
                      <a:r>
                        <a:rPr lang="en-US" sz="1700" b="1">
                          <a:solidFill>
                            <a:schemeClr val="tx1"/>
                          </a:solidFill>
                          <a:latin typeface="Helvetica"/>
                        </a:rPr>
                        <a:t>Human Resources/Staffing</a:t>
                      </a:r>
                    </a:p>
                  </a:txBody>
                  <a:tcPr>
                    <a:solidFill>
                      <a:schemeClr val="accent2"/>
                    </a:solidFill>
                  </a:tcPr>
                </a:tc>
                <a:extLst>
                  <a:ext uri="{0D108BD9-81ED-4DB2-BD59-A6C34878D82A}">
                    <a16:rowId xmlns:a16="http://schemas.microsoft.com/office/drawing/2014/main" val="744877986"/>
                  </a:ext>
                </a:extLst>
              </a:tr>
            </a:tbl>
          </a:graphicData>
        </a:graphic>
      </p:graphicFrame>
    </p:spTree>
    <p:extLst>
      <p:ext uri="{BB962C8B-B14F-4D97-AF65-F5344CB8AC3E}">
        <p14:creationId xmlns:p14="http://schemas.microsoft.com/office/powerpoint/2010/main" val="14137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E56EF6-E50A-3C60-3DE6-D0BF03F59458}"/>
              </a:ext>
            </a:extLst>
          </p:cNvPr>
          <p:cNvSpPr>
            <a:spLocks noGrp="1"/>
          </p:cNvSpPr>
          <p:nvPr>
            <p:ph type="body" sz="quarter" idx="10"/>
          </p:nvPr>
        </p:nvSpPr>
        <p:spPr>
          <a:xfrm>
            <a:off x="3983665" y="1793358"/>
            <a:ext cx="5105400" cy="2628900"/>
          </a:xfrm>
        </p:spPr>
        <p:txBody>
          <a:bodyPr>
            <a:normAutofit fontScale="92500" lnSpcReduction="20000"/>
          </a:bodyPr>
          <a:lstStyle/>
          <a:p>
            <a:endParaRPr lang="en-US" sz="4800"/>
          </a:p>
          <a:p>
            <a:r>
              <a:rPr lang="en-US" sz="5200"/>
              <a:t>2022-23</a:t>
            </a:r>
          </a:p>
          <a:p>
            <a:r>
              <a:rPr lang="en-US" sz="5200"/>
              <a:t>Reynolds Assurances</a:t>
            </a:r>
          </a:p>
        </p:txBody>
      </p:sp>
    </p:spTree>
    <p:extLst>
      <p:ext uri="{BB962C8B-B14F-4D97-AF65-F5344CB8AC3E}">
        <p14:creationId xmlns:p14="http://schemas.microsoft.com/office/powerpoint/2010/main" val="1532538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D4FB26C-BF66-EEDD-74B5-01C6C78C629E}"/>
              </a:ext>
            </a:extLst>
          </p:cNvPr>
          <p:cNvSpPr>
            <a:spLocks noGrp="1"/>
          </p:cNvSpPr>
          <p:nvPr>
            <p:ph type="body" sz="quarter" idx="10"/>
          </p:nvPr>
        </p:nvSpPr>
        <p:spPr/>
        <p:txBody>
          <a:bodyPr/>
          <a:lstStyle/>
          <a:p>
            <a:r>
              <a:rPr lang="en-US" sz="3600">
                <a:latin typeface="Helvetica Light" panose="020B0403020202020204" pitchFamily="34" charset="0"/>
              </a:rPr>
              <a:t>Out of Compliance</a:t>
            </a:r>
          </a:p>
        </p:txBody>
      </p:sp>
      <p:sp>
        <p:nvSpPr>
          <p:cNvPr id="2" name="Slide Number Placeholder 1">
            <a:extLst>
              <a:ext uri="{FF2B5EF4-FFF2-40B4-BE49-F238E27FC236}">
                <a16:creationId xmlns:a16="http://schemas.microsoft.com/office/drawing/2014/main" id="{B9E98ACC-05FB-437A-9ECB-AB344B8DB188}"/>
              </a:ext>
            </a:extLst>
          </p:cNvPr>
          <p:cNvSpPr>
            <a:spLocks noGrp="1"/>
          </p:cNvSpPr>
          <p:nvPr>
            <p:ph type="sldNum" sz="quarter" idx="4294967295"/>
          </p:nvPr>
        </p:nvSpPr>
        <p:spPr>
          <a:xfrm>
            <a:off x="0" y="6629400"/>
            <a:ext cx="411163" cy="228600"/>
          </a:xfrm>
          <a:prstGeom prst="rect">
            <a:avLst/>
          </a:prstGeom>
          <a:noFill/>
        </p:spPr>
        <p:txBody>
          <a:bodyPr vert="horz" lIns="91440" tIns="45720" rIns="91440" bIns="45720" rtlCol="0" anchor="ctr"/>
          <a:lstStyle>
            <a:defPPr>
              <a:defRPr lang="en-US"/>
            </a:defPPr>
            <a:lvl1pPr marL="0" algn="r" defTabSz="914400" rtl="0" eaLnBrk="1" latinLnBrk="0" hangingPunct="1">
              <a:defRPr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D8D479-8942-46E8-A226-A4E01F7A105C}" type="slidenum">
              <a:rPr lang="en-US" smtClean="0"/>
              <a:pPr/>
              <a:t>5</a:t>
            </a:fld>
            <a:endParaRPr lang="en-US"/>
          </a:p>
        </p:txBody>
      </p:sp>
      <p:graphicFrame>
        <p:nvGraphicFramePr>
          <p:cNvPr id="11" name="Table 10">
            <a:extLst>
              <a:ext uri="{FF2B5EF4-FFF2-40B4-BE49-F238E27FC236}">
                <a16:creationId xmlns:a16="http://schemas.microsoft.com/office/drawing/2014/main" id="{AFAD4F63-F3DB-4644-BE8D-2A48ED07007B}"/>
              </a:ext>
            </a:extLst>
          </p:cNvPr>
          <p:cNvGraphicFramePr>
            <a:graphicFrameLocks noGrp="1"/>
          </p:cNvGraphicFramePr>
          <p:nvPr/>
        </p:nvGraphicFramePr>
        <p:xfrm>
          <a:off x="685800" y="12729205"/>
          <a:ext cx="7315200" cy="64008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627429757"/>
                    </a:ext>
                  </a:extLst>
                </a:gridCol>
                <a:gridCol w="2057400">
                  <a:extLst>
                    <a:ext uri="{9D8B030D-6E8A-4147-A177-3AD203B41FA5}">
                      <a16:colId xmlns:a16="http://schemas.microsoft.com/office/drawing/2014/main" val="1783134490"/>
                    </a:ext>
                  </a:extLst>
                </a:gridCol>
                <a:gridCol w="1965960">
                  <a:extLst>
                    <a:ext uri="{9D8B030D-6E8A-4147-A177-3AD203B41FA5}">
                      <a16:colId xmlns:a16="http://schemas.microsoft.com/office/drawing/2014/main" val="550777083"/>
                    </a:ext>
                  </a:extLst>
                </a:gridCol>
                <a:gridCol w="1005840">
                  <a:extLst>
                    <a:ext uri="{9D8B030D-6E8A-4147-A177-3AD203B41FA5}">
                      <a16:colId xmlns:a16="http://schemas.microsoft.com/office/drawing/2014/main" val="1228111200"/>
                    </a:ext>
                  </a:extLst>
                </a:gridCol>
              </a:tblGrid>
              <a:tr h="370840">
                <a:tc>
                  <a:txBody>
                    <a:bodyPr/>
                    <a:lstStyle/>
                    <a:p>
                      <a:r>
                        <a:rPr lang="en-US"/>
                        <a:t>581-022-2263</a:t>
                      </a:r>
                    </a:p>
                    <a:p>
                      <a:r>
                        <a:rPr lang="en-US"/>
                        <a:t>Physical Education Requirements</a:t>
                      </a:r>
                    </a:p>
                    <a:p>
                      <a:r>
                        <a:rPr lang="en-US"/>
                        <a:t>*Elementary Grades</a:t>
                      </a:r>
                    </a:p>
                  </a:txBody>
                  <a:tcPr/>
                </a:tc>
                <a:tc>
                  <a:txBody>
                    <a:bodyPr/>
                    <a:lstStyle/>
                    <a:p>
                      <a:endParaRPr lang="en-US"/>
                    </a:p>
                    <a:p>
                      <a:endParaRPr lang="en-US"/>
                    </a:p>
                    <a:p>
                      <a:r>
                        <a:rPr lang="en-US"/>
                        <a:t>Out of Compliance</a:t>
                      </a:r>
                    </a:p>
                  </a:txBody>
                  <a:tcPr/>
                </a:tc>
                <a:tc>
                  <a:txBody>
                    <a:bodyPr/>
                    <a:lstStyle/>
                    <a:p>
                      <a:r>
                        <a:rPr lang="en-US"/>
                        <a:t>At this time, elementary students are being provided with at least 120 minutes of physical education per week</a:t>
                      </a:r>
                    </a:p>
                  </a:txBody>
                  <a:tcPr/>
                </a:tc>
                <a:tc>
                  <a:txBody>
                    <a:bodyPr/>
                    <a:lstStyle/>
                    <a:p>
                      <a:endParaRPr lang="en-US"/>
                    </a:p>
                  </a:txBody>
                  <a:tcPr/>
                </a:tc>
                <a:extLst>
                  <a:ext uri="{0D108BD9-81ED-4DB2-BD59-A6C34878D82A}">
                    <a16:rowId xmlns:a16="http://schemas.microsoft.com/office/drawing/2014/main" val="1921872385"/>
                  </a:ext>
                </a:extLst>
              </a:tr>
            </a:tbl>
          </a:graphicData>
        </a:graphic>
      </p:graphicFrame>
      <p:graphicFrame>
        <p:nvGraphicFramePr>
          <p:cNvPr id="4" name="Table 3">
            <a:extLst>
              <a:ext uri="{FF2B5EF4-FFF2-40B4-BE49-F238E27FC236}">
                <a16:creationId xmlns:a16="http://schemas.microsoft.com/office/drawing/2014/main" id="{666BAFCD-1F90-7842-DBDC-010C66D0F010}"/>
              </a:ext>
            </a:extLst>
          </p:cNvPr>
          <p:cNvGraphicFramePr>
            <a:graphicFrameLocks noGrp="1"/>
          </p:cNvGraphicFramePr>
          <p:nvPr>
            <p:extLst>
              <p:ext uri="{D42A27DB-BD31-4B8C-83A1-F6EECF244321}">
                <p14:modId xmlns:p14="http://schemas.microsoft.com/office/powerpoint/2010/main" val="2732146276"/>
              </p:ext>
            </p:extLst>
          </p:nvPr>
        </p:nvGraphicFramePr>
        <p:xfrm>
          <a:off x="421824" y="1121403"/>
          <a:ext cx="8300352" cy="2900694"/>
        </p:xfrm>
        <a:graphic>
          <a:graphicData uri="http://schemas.openxmlformats.org/drawingml/2006/table">
            <a:tbl>
              <a:tblPr firstRow="1" bandRow="1">
                <a:tableStyleId>{5C22544A-7EE6-4342-B048-85BDC9FD1C3A}</a:tableStyleId>
              </a:tblPr>
              <a:tblGrid>
                <a:gridCol w="2050230">
                  <a:extLst>
                    <a:ext uri="{9D8B030D-6E8A-4147-A177-3AD203B41FA5}">
                      <a16:colId xmlns:a16="http://schemas.microsoft.com/office/drawing/2014/main" val="1881422332"/>
                    </a:ext>
                  </a:extLst>
                </a:gridCol>
                <a:gridCol w="1456498">
                  <a:extLst>
                    <a:ext uri="{9D8B030D-6E8A-4147-A177-3AD203B41FA5}">
                      <a16:colId xmlns:a16="http://schemas.microsoft.com/office/drawing/2014/main" val="1534409325"/>
                    </a:ext>
                  </a:extLst>
                </a:gridCol>
                <a:gridCol w="2643961">
                  <a:extLst>
                    <a:ext uri="{9D8B030D-6E8A-4147-A177-3AD203B41FA5}">
                      <a16:colId xmlns:a16="http://schemas.microsoft.com/office/drawing/2014/main" val="1911618453"/>
                    </a:ext>
                  </a:extLst>
                </a:gridCol>
                <a:gridCol w="2149663">
                  <a:extLst>
                    <a:ext uri="{9D8B030D-6E8A-4147-A177-3AD203B41FA5}">
                      <a16:colId xmlns:a16="http://schemas.microsoft.com/office/drawing/2014/main" val="2675528203"/>
                    </a:ext>
                  </a:extLst>
                </a:gridCol>
              </a:tblGrid>
              <a:tr h="2900694">
                <a:tc>
                  <a:txBody>
                    <a:bodyPr/>
                    <a:lstStyle/>
                    <a:p>
                      <a:pPr algn="ctr"/>
                      <a:r>
                        <a:rPr lang="en-US" sz="1800" b="0">
                          <a:solidFill>
                            <a:schemeClr val="tx1"/>
                          </a:solidFill>
                          <a:latin typeface="Helvetica"/>
                        </a:rPr>
                        <a:t>581-022-2263</a:t>
                      </a:r>
                    </a:p>
                    <a:p>
                      <a:pPr lvl="0" algn="ctr">
                        <a:buNone/>
                      </a:pPr>
                      <a:r>
                        <a:rPr lang="en-US" sz="1800" b="0">
                          <a:solidFill>
                            <a:schemeClr val="tx1"/>
                          </a:solidFill>
                          <a:latin typeface="Helvetica"/>
                        </a:rPr>
                        <a:t>Physical Education Requirements*</a:t>
                      </a:r>
                    </a:p>
                    <a:p>
                      <a:pPr lvl="0" algn="ctr">
                        <a:buNone/>
                      </a:pPr>
                      <a:endParaRPr lang="en-US" sz="1800" b="0">
                        <a:solidFill>
                          <a:schemeClr val="tx1"/>
                        </a:solidFill>
                        <a:latin typeface="Helvetica"/>
                      </a:endParaRPr>
                    </a:p>
                    <a:p>
                      <a:pPr lvl="0" algn="ctr">
                        <a:buNone/>
                      </a:pPr>
                      <a:r>
                        <a:rPr lang="en-US" sz="1800" b="0">
                          <a:solidFill>
                            <a:schemeClr val="tx1"/>
                          </a:solidFill>
                          <a:latin typeface="Helvetica"/>
                        </a:rPr>
                        <a:t>Elementary Grades</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b="0">
                          <a:solidFill>
                            <a:schemeClr val="tx1"/>
                          </a:solidFill>
                          <a:latin typeface="Helvetica"/>
                        </a:rPr>
                        <a:t>Out of Compliance</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b="0">
                          <a:solidFill>
                            <a:schemeClr val="tx1"/>
                          </a:solidFill>
                          <a:latin typeface="Helvetica"/>
                        </a:rPr>
                        <a:t>In 2022-23, elementary students were provided with at least 120 minutes of physical education per week, which did not meet the 150 minutes per week requirement</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ctr"/>
                      <a:r>
                        <a:rPr lang="en-US" sz="1800" b="0">
                          <a:solidFill>
                            <a:schemeClr val="tx1"/>
                          </a:solidFill>
                          <a:latin typeface="Helvetica"/>
                        </a:rPr>
                        <a:t>During the 2023-24 school year, RSD will be reviewing elementary school schedules and apply for a PEEK-8 PD grant.</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598220169"/>
                  </a:ext>
                </a:extLst>
              </a:tr>
            </a:tbl>
          </a:graphicData>
        </a:graphic>
      </p:graphicFrame>
    </p:spTree>
    <p:extLst>
      <p:ext uri="{BB962C8B-B14F-4D97-AF65-F5344CB8AC3E}">
        <p14:creationId xmlns:p14="http://schemas.microsoft.com/office/powerpoint/2010/main" val="382636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3" name="Text Placeholder 2">
            <a:extLst>
              <a:ext uri="{FF2B5EF4-FFF2-40B4-BE49-F238E27FC236}">
                <a16:creationId xmlns:a16="http://schemas.microsoft.com/office/drawing/2014/main" id="{AE0E6DDF-7BA6-F7B9-3A59-D0D1055317C7}"/>
              </a:ext>
            </a:extLst>
          </p:cNvPr>
          <p:cNvSpPr>
            <a:spLocks noGrp="1"/>
          </p:cNvSpPr>
          <p:nvPr>
            <p:ph type="body" sz="quarter" idx="10"/>
          </p:nvPr>
        </p:nvSpPr>
        <p:spPr/>
        <p:txBody>
          <a:bodyPr/>
          <a:lstStyle/>
          <a:p>
            <a:r>
              <a:rPr lang="en-US" sz="3200">
                <a:latin typeface="Helvetica Light" panose="020B0403020202020204" pitchFamily="34" charset="0"/>
              </a:rPr>
              <a:t>New/Revised Rules &amp; Requirements</a:t>
            </a:r>
          </a:p>
        </p:txBody>
      </p:sp>
      <p:sp>
        <p:nvSpPr>
          <p:cNvPr id="675" name="Google Shape;675;p95"/>
          <p:cNvSpPr txBox="1">
            <a:spLocks noGrp="1"/>
          </p:cNvSpPr>
          <p:nvPr>
            <p:ph sz="quarter" idx="11"/>
          </p:nvPr>
        </p:nvSpPr>
        <p:spPr/>
        <p:txBody>
          <a:bodyPr spcFirstLastPara="1" wrap="square" lIns="68575" tIns="34275" rIns="68575" bIns="34275" anchor="t" anchorCtr="0">
            <a:normAutofit/>
          </a:bodyPr>
          <a:lstStyle/>
          <a:p>
            <a:pPr marL="0" lvl="0" indent="0" rtl="0">
              <a:lnSpc>
                <a:spcPct val="90000"/>
              </a:lnSpc>
              <a:spcBef>
                <a:spcPts val="800"/>
              </a:spcBef>
              <a:spcAft>
                <a:spcPts val="0"/>
              </a:spcAft>
              <a:buNone/>
            </a:pPr>
            <a:r>
              <a:rPr lang="en-US" sz="2000" b="1">
                <a:latin typeface="Helvetica"/>
              </a:rPr>
              <a:t>OAR 581-022-2220 Health Services </a:t>
            </a:r>
            <a:br>
              <a:rPr lang="en-US" sz="1600" b="1">
                <a:latin typeface="Helvetica"/>
              </a:rPr>
            </a:br>
            <a:endParaRPr lang="en-US" sz="1600" b="0">
              <a:latin typeface="Helvetica"/>
            </a:endParaRPr>
          </a:p>
          <a:p>
            <a:pPr marL="0" lvl="0" indent="0" rtl="0">
              <a:lnSpc>
                <a:spcPct val="90000"/>
              </a:lnSpc>
              <a:spcBef>
                <a:spcPts val="800"/>
              </a:spcBef>
              <a:spcAft>
                <a:spcPts val="0"/>
              </a:spcAft>
              <a:buNone/>
            </a:pPr>
            <a:r>
              <a:rPr lang="en-US" sz="2000" b="0">
                <a:latin typeface="Helvetica"/>
                <a:cs typeface="Helvetica"/>
              </a:rPr>
              <a:t>Last revised in 1996, much of the rule’s language was updated to reflect learning from the last three years of school operations and to bring the rule into alignment with current statutes and rules.</a:t>
            </a:r>
            <a:br>
              <a:rPr lang="en-US" sz="2000" b="0">
                <a:latin typeface="Helvetica" panose="020B0604020202020204" pitchFamily="34" charset="0"/>
                <a:cs typeface="Helvetica" panose="020B0604020202020204" pitchFamily="34" charset="0"/>
              </a:rPr>
            </a:br>
            <a:endParaRPr lang="en-US" sz="2000" b="0">
              <a:latin typeface="Helvetica" panose="020B0604020202020204" pitchFamily="34" charset="0"/>
              <a:cs typeface="Helvetica" panose="020B0604020202020204" pitchFamily="34" charset="0"/>
            </a:endParaRPr>
          </a:p>
          <a:p>
            <a:pPr marL="0" lvl="0" indent="0" rtl="0">
              <a:lnSpc>
                <a:spcPct val="90000"/>
              </a:lnSpc>
              <a:spcBef>
                <a:spcPts val="800"/>
              </a:spcBef>
              <a:spcAft>
                <a:spcPts val="0"/>
              </a:spcAft>
              <a:buNone/>
            </a:pPr>
            <a:r>
              <a:rPr lang="en-US" sz="2000" b="0">
                <a:latin typeface="Helvetica"/>
                <a:cs typeface="Helvetica"/>
              </a:rPr>
              <a:t>The revised rule will be in effect for the 2023-24 academic year. Districts will first report on their compliance with the revised rule as part of</a:t>
            </a:r>
            <a:r>
              <a:rPr lang="en-US" sz="2000" b="0">
                <a:uFill>
                  <a:noFill/>
                </a:uFill>
                <a:latin typeface="Helvetica"/>
                <a:cs typeface="Helvetica"/>
                <a:hlinkClick r:id="rId3"/>
              </a:rPr>
              <a:t> </a:t>
            </a:r>
            <a:r>
              <a:rPr lang="en-US" sz="2000" b="0" u="sng">
                <a:latin typeface="Helvetica"/>
                <a:cs typeface="Helvetica"/>
                <a:hlinkClick r:id="rId3"/>
              </a:rPr>
              <a:t>Division 22 Standards annual assurances</a:t>
            </a:r>
            <a:r>
              <a:rPr lang="en-US" sz="2000" b="0">
                <a:latin typeface="Helvetica"/>
                <a:cs typeface="Helvetica"/>
              </a:rPr>
              <a:t> in November 2024.</a:t>
            </a:r>
          </a:p>
          <a:p>
            <a:pPr marL="0" lvl="0" indent="0" rtl="0">
              <a:lnSpc>
                <a:spcPct val="90000"/>
              </a:lnSpc>
              <a:spcBef>
                <a:spcPts val="800"/>
              </a:spcBef>
              <a:spcAft>
                <a:spcPts val="0"/>
              </a:spcAft>
              <a:buNone/>
            </a:pPr>
            <a:endParaRPr lang="en-US" sz="1600"/>
          </a:p>
          <a:p>
            <a:pPr marL="0" lvl="0" indent="0" rtl="0">
              <a:lnSpc>
                <a:spcPct val="90000"/>
              </a:lnSpc>
              <a:spcBef>
                <a:spcPts val="800"/>
              </a:spcBef>
              <a:spcAft>
                <a:spcPts val="0"/>
              </a:spcAft>
              <a:buNone/>
            </a:pPr>
            <a:endParaRPr lang="en-US"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E56EF6-E50A-3C60-3DE6-D0BF03F59458}"/>
              </a:ext>
            </a:extLst>
          </p:cNvPr>
          <p:cNvSpPr>
            <a:spLocks noGrp="1"/>
          </p:cNvSpPr>
          <p:nvPr>
            <p:ph type="body" sz="quarter" idx="10"/>
          </p:nvPr>
        </p:nvSpPr>
        <p:spPr>
          <a:xfrm>
            <a:off x="3962400" y="2114550"/>
            <a:ext cx="5105400" cy="2628900"/>
          </a:xfrm>
        </p:spPr>
        <p:txBody>
          <a:bodyPr>
            <a:normAutofit/>
          </a:bodyPr>
          <a:lstStyle/>
          <a:p>
            <a:endParaRPr lang="en-US" sz="4800"/>
          </a:p>
          <a:p>
            <a:r>
              <a:rPr lang="en-US" sz="4800"/>
              <a:t>Looking Ahead</a:t>
            </a:r>
          </a:p>
          <a:p>
            <a:r>
              <a:rPr lang="en-US" sz="4800"/>
              <a:t>to 2023-2024</a:t>
            </a:r>
          </a:p>
        </p:txBody>
      </p:sp>
    </p:spTree>
    <p:extLst>
      <p:ext uri="{BB962C8B-B14F-4D97-AF65-F5344CB8AC3E}">
        <p14:creationId xmlns:p14="http://schemas.microsoft.com/office/powerpoint/2010/main" val="3132872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Page in calendar - month of septem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526" y="-6065838"/>
            <a:ext cx="4103779"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EB69D81D-18DD-AE11-8BC5-5AD2C69BF4A6}"/>
              </a:ext>
            </a:extLst>
          </p:cNvPr>
          <p:cNvSpPr>
            <a:spLocks noGrp="1"/>
          </p:cNvSpPr>
          <p:nvPr>
            <p:ph type="body" sz="quarter" idx="10"/>
          </p:nvPr>
        </p:nvSpPr>
        <p:spPr/>
        <p:txBody>
          <a:bodyPr/>
          <a:lstStyle/>
          <a:p>
            <a:r>
              <a:rPr lang="en-US" sz="3600">
                <a:latin typeface="Helvetica Light" panose="020B0403020202020204" pitchFamily="34" charset="0"/>
              </a:rPr>
              <a:t>Potential Rule Changes</a:t>
            </a:r>
          </a:p>
        </p:txBody>
      </p:sp>
      <p:sp>
        <p:nvSpPr>
          <p:cNvPr id="8" name="Text Placeholder 5">
            <a:extLst>
              <a:ext uri="{FF2B5EF4-FFF2-40B4-BE49-F238E27FC236}">
                <a16:creationId xmlns:a16="http://schemas.microsoft.com/office/drawing/2014/main" id="{D84980E8-4D9C-0D9A-0F47-0B0A9B07F489}"/>
              </a:ext>
            </a:extLst>
          </p:cNvPr>
          <p:cNvSpPr>
            <a:spLocks noGrp="1"/>
          </p:cNvSpPr>
          <p:nvPr>
            <p:ph sz="quarter" idx="11"/>
          </p:nvPr>
        </p:nvSpPr>
        <p:spPr/>
        <p:txBody>
          <a:bodyPr wrap="square" lIns="0" tIns="0" rIns="0" bIns="0" anchor="t">
            <a:normAutofit/>
          </a:bodyPr>
          <a:lstStyle/>
          <a:p>
            <a:pPr marL="114300">
              <a:lnSpc>
                <a:spcPct val="90000"/>
              </a:lnSpc>
              <a:spcAft>
                <a:spcPts val="600"/>
              </a:spcAft>
            </a:pPr>
            <a:r>
              <a:rPr lang="en-US" sz="1800" b="0">
                <a:latin typeface="Helvetica"/>
              </a:rPr>
              <a:t>The following changes are being considered by the State Board of Education and may be adopted this year:</a:t>
            </a:r>
          </a:p>
          <a:p>
            <a:pPr marL="114300">
              <a:lnSpc>
                <a:spcPct val="90000"/>
              </a:lnSpc>
              <a:spcAft>
                <a:spcPts val="600"/>
              </a:spcAft>
            </a:pPr>
            <a:endParaRPr lang="en-US" sz="1800" b="0">
              <a:latin typeface="Helvetica"/>
            </a:endParaRPr>
          </a:p>
          <a:p>
            <a:pPr marL="512763" indent="-228600" fontAlgn="base">
              <a:lnSpc>
                <a:spcPct val="90000"/>
              </a:lnSpc>
              <a:spcAft>
                <a:spcPts val="600"/>
              </a:spcAft>
              <a:buFont typeface="Arial" panose="020B0604020202020204" pitchFamily="34" charset="0"/>
              <a:buChar char="•"/>
            </a:pPr>
            <a:r>
              <a:rPr lang="en-US" sz="1800" b="0">
                <a:latin typeface="Helvetica"/>
              </a:rPr>
              <a:t>Assessment of Essential Skills graduation requirement: proposed extension of the suspension of this requirement through the 2027-28 school year</a:t>
            </a:r>
          </a:p>
          <a:p>
            <a:pPr marL="114300" indent="0" fontAlgn="base">
              <a:lnSpc>
                <a:spcPct val="90000"/>
              </a:lnSpc>
              <a:spcAft>
                <a:spcPts val="600"/>
              </a:spcAft>
              <a:buNone/>
            </a:pPr>
            <a:endParaRPr lang="en-US" sz="1800" b="0">
              <a:latin typeface="Helvetica"/>
            </a:endParaRPr>
          </a:p>
          <a:p>
            <a:pPr marL="512763" indent="-228600">
              <a:lnSpc>
                <a:spcPct val="90000"/>
              </a:lnSpc>
              <a:spcAft>
                <a:spcPts val="600"/>
              </a:spcAft>
              <a:buFont typeface="Arial" panose="020B0604020202020204" pitchFamily="34" charset="0"/>
              <a:buChar char="•"/>
            </a:pPr>
            <a:r>
              <a:rPr lang="en-US" sz="1800" b="0">
                <a:latin typeface="Helvetica"/>
              </a:rPr>
              <a:t>Menstrual Dignity for Students:  links requirements of the </a:t>
            </a:r>
            <a:r>
              <a:rPr lang="en-US" sz="1800" b="0" u="sng">
                <a:latin typeface="Helvetica"/>
                <a:hlinkClick r:id="rId4">
                  <a:extLst>
                    <a:ext uri="{A12FA001-AC4F-418D-AE19-62706E023703}">
                      <ahyp:hlinkClr xmlns:ahyp="http://schemas.microsoft.com/office/drawing/2018/hyperlinkcolor" val="tx"/>
                    </a:ext>
                  </a:extLst>
                </a:hlinkClick>
              </a:rPr>
              <a:t>Menstrual Dignity for Students</a:t>
            </a:r>
            <a:r>
              <a:rPr lang="en-US" sz="1800" b="0">
                <a:latin typeface="Helvetica"/>
              </a:rPr>
              <a:t> rules (OAR 581-021-0587 through OAR 581-021-0596) to Division 22</a:t>
            </a:r>
          </a:p>
        </p:txBody>
      </p:sp>
    </p:spTree>
    <p:extLst>
      <p:ext uri="{BB962C8B-B14F-4D97-AF65-F5344CB8AC3E}">
        <p14:creationId xmlns:p14="http://schemas.microsoft.com/office/powerpoint/2010/main" val="2893389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txBox="1">
            <a:spLocks noGrp="1"/>
          </p:cNvSpPr>
          <p:nvPr>
            <p:ph type="body" idx="1"/>
          </p:nvPr>
        </p:nvSpPr>
        <p:spPr>
          <a:xfrm>
            <a:off x="1719600" y="1638200"/>
            <a:ext cx="5704800" cy="2119800"/>
          </a:xfrm>
          <a:prstGeom prst="rect">
            <a:avLst/>
          </a:prstGeom>
          <a:noFill/>
          <a:ln>
            <a:noFill/>
          </a:ln>
        </p:spPr>
        <p:txBody>
          <a:bodyPr spcFirstLastPara="1" wrap="square" lIns="45713" tIns="22850" rIns="45713" bIns="22850" anchor="t" anchorCtr="0">
            <a:normAutofit fontScale="62500" lnSpcReduction="20000"/>
          </a:bodyPr>
          <a:lstStyle/>
          <a:p>
            <a:pPr marL="0" indent="0">
              <a:spcBef>
                <a:spcPts val="0"/>
              </a:spcBef>
              <a:buSzPct val="103038"/>
            </a:pPr>
            <a:r>
              <a:rPr lang="en-US" sz="4800">
                <a:sym typeface="Helvetica Neue"/>
              </a:rPr>
              <a:t>Questions?</a:t>
            </a:r>
          </a:p>
          <a:p>
            <a:pPr marL="0" indent="0">
              <a:spcBef>
                <a:spcPts val="0"/>
              </a:spcBef>
              <a:buSzPct val="103038"/>
            </a:pPr>
            <a:endParaRPr lang="en-US" sz="4800">
              <a:sym typeface="Helvetica Neue"/>
            </a:endParaRPr>
          </a:p>
          <a:p>
            <a:pPr marL="0" indent="0">
              <a:spcBef>
                <a:spcPts val="0"/>
              </a:spcBef>
              <a:buSzPct val="103038"/>
            </a:pPr>
            <a:endParaRPr lang="en-US" sz="800">
              <a:sym typeface="Helvetica Neue"/>
            </a:endParaRPr>
          </a:p>
          <a:p>
            <a:pPr marL="0" indent="0">
              <a:spcBef>
                <a:spcPts val="0"/>
              </a:spcBef>
              <a:buSzPct val="103038"/>
            </a:pPr>
            <a:r>
              <a:rPr lang="en-US" sz="4800">
                <a:sym typeface="Helvetica Neue"/>
              </a:rPr>
              <a:t>   </a:t>
            </a:r>
            <a:r>
              <a:rPr lang="en-US" sz="4500">
                <a:sym typeface="Helvetica Neue"/>
              </a:rPr>
              <a:t>Thank you for all that you do for the students, families and staff here in the Reynolds School District. </a:t>
            </a:r>
            <a:r>
              <a:rPr lang="en-US" sz="4800">
                <a:sym typeface="Helvetica Neue"/>
              </a:rPr>
              <a:t> </a:t>
            </a:r>
            <a:r>
              <a:rPr lang="en-US" sz="4800"/>
              <a:t> </a:t>
            </a:r>
          </a:p>
        </p:txBody>
      </p:sp>
    </p:spTree>
    <p:extLst>
      <p:ext uri="{BB962C8B-B14F-4D97-AF65-F5344CB8AC3E}">
        <p14:creationId xmlns:p14="http://schemas.microsoft.com/office/powerpoint/2010/main" val="2955009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RSD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SD Power Point Template" id="{7CBC8D88-BD61-5343-8B6C-BB12CC81C2AF}" vid="{C11FFAD1-E216-E448-9FF7-4E65E30B7D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621130a-060c-44c9-9ac0-64eb786fe38c">
      <Terms xmlns="http://schemas.microsoft.com/office/infopath/2007/PartnerControls"/>
    </lcf76f155ced4ddcb4097134ff3c332f>
    <TaxCatchAll xmlns="f23adfb6-7684-4648-88cc-48dd515a191d" xsi:nil="true"/>
    <SharedWithUsers xmlns="f23adfb6-7684-4648-88cc-48dd515a191d">
      <UserInfo>
        <DisplayName>Kaylie Jeffries</DisplayName>
        <AccountId>24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8FCCA865036141AA8563430D0C5BC1" ma:contentTypeVersion="17" ma:contentTypeDescription="Create a new document." ma:contentTypeScope="" ma:versionID="ffa0e7fec858c153fe049cdf0c2f0397">
  <xsd:schema xmlns:xsd="http://www.w3.org/2001/XMLSchema" xmlns:xs="http://www.w3.org/2001/XMLSchema" xmlns:p="http://schemas.microsoft.com/office/2006/metadata/properties" xmlns:ns2="b621130a-060c-44c9-9ac0-64eb786fe38c" xmlns:ns3="f23adfb6-7684-4648-88cc-48dd515a191d" targetNamespace="http://schemas.microsoft.com/office/2006/metadata/properties" ma:root="true" ma:fieldsID="2fbfa33769190a636a64dd2f8970116d" ns2:_="" ns3:_="">
    <xsd:import namespace="b621130a-060c-44c9-9ac0-64eb786fe38c"/>
    <xsd:import namespace="f23adfb6-7684-4648-88cc-48dd515a19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1130a-060c-44c9-9ac0-64eb786fe3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632d3db-f215-4363-9a6b-d4a786ac8c5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3adfb6-7684-4648-88cc-48dd515a191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9fb543c-d076-4a11-953a-219b71b00ce3}" ma:internalName="TaxCatchAll" ma:showField="CatchAllData" ma:web="f23adfb6-7684-4648-88cc-48dd515a19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CDD408-0941-4DCF-8185-EC0867E7D8F1}">
  <ds:schemaRefs>
    <ds:schemaRef ds:uri="http://schemas.microsoft.com/office/2006/metadata/properties"/>
    <ds:schemaRef ds:uri="http://schemas.microsoft.com/office/2006/documentManagement/types"/>
    <ds:schemaRef ds:uri="http://purl.org/dc/terms/"/>
    <ds:schemaRef ds:uri="b621130a-060c-44c9-9ac0-64eb786fe38c"/>
    <ds:schemaRef ds:uri="http://purl.org/dc/dcmitype/"/>
    <ds:schemaRef ds:uri="http://www.w3.org/XML/1998/namespace"/>
    <ds:schemaRef ds:uri="http://purl.org/dc/elements/1.1/"/>
    <ds:schemaRef ds:uri="f23adfb6-7684-4648-88cc-48dd515a191d"/>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3E64CE6-D174-4E16-835D-8C956E1FF14C}">
  <ds:schemaRefs>
    <ds:schemaRef ds:uri="http://schemas.microsoft.com/sharepoint/v3/contenttype/forms"/>
  </ds:schemaRefs>
</ds:datastoreItem>
</file>

<file path=customXml/itemProps3.xml><?xml version="1.0" encoding="utf-8"?>
<ds:datastoreItem xmlns:ds="http://schemas.openxmlformats.org/officeDocument/2006/customXml" ds:itemID="{6DC760A9-86A2-4EAA-8A6E-0D4ED9D94C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1130a-060c-44c9-9ac0-64eb786fe38c"/>
    <ds:schemaRef ds:uri="f23adfb6-7684-4648-88cc-48dd515a19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515</Words>
  <Application>Microsoft Office PowerPoint</Application>
  <PresentationFormat>On-screen Show (16:9)</PresentationFormat>
  <Paragraphs>124</Paragraphs>
  <Slides>9</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Arial</vt:lpstr>
      <vt:lpstr>Arial,Sans-Serif</vt:lpstr>
      <vt:lpstr>Calibri</vt:lpstr>
      <vt:lpstr>Helvetica</vt:lpstr>
      <vt:lpstr>Helvetica Light</vt:lpstr>
      <vt:lpstr>Helvetica Neue Light</vt:lpstr>
      <vt:lpstr>HelveticaNeueLT Std</vt:lpstr>
      <vt:lpstr>HelveticaNeueLT Std Lt</vt:lpstr>
      <vt:lpstr>HelveticaNeueLT Std Thin Ext</vt:lpstr>
      <vt:lpstr>Office Theme</vt:lpstr>
      <vt:lpstr>2_RSD Presentation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Supt Goals 23-24</dc:title>
  <dc:creator>Rachel Aazzerah</dc:creator>
  <cp:lastModifiedBy>Rachel Aazzerah</cp:lastModifiedBy>
  <cp:revision>1</cp:revision>
  <dcterms:created xsi:type="dcterms:W3CDTF">2023-10-09T04:35:36Z</dcterms:created>
  <dcterms:modified xsi:type="dcterms:W3CDTF">2023-10-25T23:32:53Z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y fmtid="{D5CDD505-2E9C-101B-9397-08002B2CF9AE}" pid="3" name="ContentTypeId">
    <vt:lpwstr>0x010100C48FCCA865036141AA8563430D0C5BC1</vt:lpwstr>
  </property>
  <property fmtid="{D5CDD505-2E9C-101B-9397-08002B2CF9AE}" pid="4" name="MediaServiceImageTags">
    <vt:lpwstr/>
  </property>
</Properties>
</file>