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ley Foreman" initials="SF" lastIdx="0" clrIdx="0">
    <p:extLst>
      <p:ext uri="{19B8F6BF-5375-455C-9EA6-DF929625EA0E}">
        <p15:presenceInfo xmlns:p15="http://schemas.microsoft.com/office/powerpoint/2012/main" userId="S::SForeman@rsd7.net::35827f22-7df1-4f01-8fcd-1f8f11505c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81865-B577-4BA3-BC80-9753EB8B91F8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81501-DE25-4763-AD70-3BB9D5E2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4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12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For questions, please contact TimeClockPlus@rsd7.net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For questions, please contact TimeClockPlus@rsd7.net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9/19/2016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For questions, please contact TimeClockPlus@rsd7.net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ynolds.k12.or.us/office" TargetMode="External"/><Relationship Id="rId2" Type="http://schemas.openxmlformats.org/officeDocument/2006/relationships/hyperlink" Target="http://www.reynolds.k12.or.us/TEACHE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imeClockPlus@rsd7.net" TargetMode="External"/><Relationship Id="rId4" Type="http://schemas.openxmlformats.org/officeDocument/2006/relationships/hyperlink" Target="https://rs3.tcplusondemand.com/app/webclock/#/EmployeeLogOn/9259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2473">
            <a:off x="8769241" y="73214"/>
            <a:ext cx="1952898" cy="885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48846" y="664269"/>
            <a:ext cx="9755187" cy="2766528"/>
          </a:xfrm>
        </p:spPr>
        <p:txBody>
          <a:bodyPr anchor="t"/>
          <a:lstStyle/>
          <a:p>
            <a:pPr algn="l"/>
            <a:br>
              <a:rPr lang="en-US" dirty="0"/>
            </a:br>
            <a:r>
              <a:rPr lang="en-US" dirty="0"/>
              <a:t>			Employees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3693222" y="2633077"/>
            <a:ext cx="5909867" cy="1855462"/>
          </a:xfrm>
        </p:spPr>
        <p:txBody>
          <a:bodyPr/>
          <a:lstStyle/>
          <a:p>
            <a:pPr algn="l"/>
            <a:r>
              <a:rPr lang="en-US" dirty="0"/>
              <a:t>How to enter time in Timeclock plus, View status of submitted entries,</a:t>
            </a:r>
            <a:br>
              <a:rPr lang="en-US" dirty="0"/>
            </a:br>
            <a:r>
              <a:rPr lang="en-US" dirty="0"/>
              <a:t>and download time entry reports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599">
            <a:off x="395300" y="471340"/>
            <a:ext cx="2290498" cy="873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96059">
            <a:off x="-1116250" y="1349154"/>
            <a:ext cx="3951215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1400" b="1" dirty="0">
                <a:latin typeface="Calibri" panose="020F0502020204030204" pitchFamily="34" charset="0"/>
              </a:rPr>
              <a:t>Financial Services Department</a:t>
            </a:r>
            <a:endParaRPr lang="en-US" sz="1050" b="1" dirty="0">
              <a:latin typeface="Calibri" panose="020F0502020204030204" pitchFamily="34" charset="0"/>
            </a:endParaRPr>
          </a:p>
          <a:p>
            <a:pPr lvl="1" algn="r"/>
            <a:r>
              <a:rPr lang="en-US" sz="1050" dirty="0">
                <a:latin typeface="Calibri" panose="020F0502020204030204" pitchFamily="34" charset="0"/>
              </a:rPr>
              <a:t>1204 NE 201st Avenue, Fairview, OR 97024</a:t>
            </a:r>
          </a:p>
          <a:p>
            <a:pPr lvl="1" algn="r"/>
            <a:r>
              <a:rPr lang="en-US" sz="1050" dirty="0">
                <a:latin typeface="Calibri" panose="020F0502020204030204" pitchFamily="34" charset="0"/>
              </a:rPr>
              <a:t>Phone: 503-661-7200 Fax: 503-667-6932</a:t>
            </a:r>
            <a:br>
              <a:rPr lang="en-US" sz="1050" dirty="0">
                <a:latin typeface="Calibri" panose="020F0502020204030204" pitchFamily="34" charset="0"/>
              </a:rPr>
            </a:br>
            <a:r>
              <a:rPr lang="en-US" sz="1050" dirty="0">
                <a:latin typeface="Calibri" panose="020F0502020204030204" pitchFamily="34" charset="0"/>
              </a:rPr>
              <a:t>www.reynolds.k12.or.us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 rot="21420000">
            <a:off x="9583894" y="4457082"/>
            <a:ext cx="1505122" cy="1163112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 rot="21420000">
            <a:off x="-13227" y="4726982"/>
            <a:ext cx="10009032" cy="1197864"/>
          </a:xfrm>
        </p:spPr>
        <p:txBody>
          <a:bodyPr/>
          <a:lstStyle/>
          <a:p>
            <a:r>
              <a:rPr lang="en-US" sz="2800" dirty="0"/>
              <a:t>For questions, please contact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TimeClockPlus@rsd7.net</a:t>
            </a:r>
          </a:p>
        </p:txBody>
      </p:sp>
    </p:spTree>
    <p:extLst>
      <p:ext uri="{BB962C8B-B14F-4D97-AF65-F5344CB8AC3E}">
        <p14:creationId xmlns:p14="http://schemas.microsoft.com/office/powerpoint/2010/main" val="299468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Check the status of a submitted time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353886"/>
          </a:xfrm>
        </p:spPr>
        <p:txBody>
          <a:bodyPr anchor="t"/>
          <a:lstStyle/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WE ENCOURAGE YOU TO DOUBLE CHECK YOUR ENTRIES TO ENSURE THAT YOU ARE PAID CORRECTLY 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4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5" y="2124304"/>
            <a:ext cx="8567928" cy="2069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-712" r="35284" b="712"/>
          <a:stretch/>
        </p:blipFill>
        <p:spPr>
          <a:xfrm>
            <a:off x="3870698" y="3073662"/>
            <a:ext cx="6254184" cy="248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Description Pointing hand cursor vector.s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17" y="4002520"/>
            <a:ext cx="954601" cy="694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26CD0-C0D3-43A3-BF72-6EF8B98F55D3}"/>
              </a:ext>
            </a:extLst>
          </p:cNvPr>
          <p:cNvSpPr txBox="1"/>
          <p:nvPr/>
        </p:nvSpPr>
        <p:spPr>
          <a:xfrm>
            <a:off x="603504" y="5746459"/>
            <a:ext cx="843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 questions, please contact  </a:t>
            </a:r>
            <a:r>
              <a:rPr lang="en-US" sz="2800" dirty="0"/>
              <a:t>TimeClockPlus@rsd7.net</a:t>
            </a:r>
          </a:p>
        </p:txBody>
      </p:sp>
    </p:spTree>
    <p:extLst>
      <p:ext uri="{BB962C8B-B14F-4D97-AF65-F5344CB8AC3E}">
        <p14:creationId xmlns:p14="http://schemas.microsoft.com/office/powerpoint/2010/main" val="405211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55862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download time entry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 anchor="t"/>
          <a:lstStyle/>
          <a:p>
            <a:r>
              <a:rPr lang="en-US" sz="1800" dirty="0"/>
              <a:t>Employee can download a report of their time entries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5" y="1572957"/>
            <a:ext cx="8160691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111" y="3319272"/>
            <a:ext cx="4306512" cy="1725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158515" cy="498470"/>
          </a:xfrm>
        </p:spPr>
        <p:txBody>
          <a:bodyPr/>
          <a:lstStyle/>
          <a:p>
            <a:r>
              <a:rPr lang="en-US" sz="2400" dirty="0"/>
              <a:t>For questions, please contact 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TimeClockPlus@rsd7.net</a:t>
            </a:r>
          </a:p>
        </p:txBody>
      </p:sp>
      <p:pic>
        <p:nvPicPr>
          <p:cNvPr id="12" name="Picture 11" descr="Description Pointing hand cursor vector.s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317" y="4769268"/>
            <a:ext cx="954601" cy="694254"/>
          </a:xfrm>
          <a:prstGeom prst="rect">
            <a:avLst/>
          </a:prstGeom>
        </p:spPr>
      </p:pic>
      <p:pic>
        <p:nvPicPr>
          <p:cNvPr id="13" name="Picture 12" descr="Description Pointing hand cursor vector.s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009" y="3095582"/>
            <a:ext cx="759705" cy="5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time entry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997" y="1228897"/>
            <a:ext cx="4689720" cy="4019760"/>
          </a:xfrm>
          <a:prstGeom prst="rect">
            <a:avLst/>
          </a:prstGeom>
        </p:spPr>
      </p:pic>
      <p:sp>
        <p:nvSpPr>
          <p:cNvPr id="7" name="Line Callout 1 (Border and Accent Bar) 6"/>
          <p:cNvSpPr/>
          <p:nvPr/>
        </p:nvSpPr>
        <p:spPr>
          <a:xfrm>
            <a:off x="7649939" y="1073450"/>
            <a:ext cx="1754680" cy="558756"/>
          </a:xfrm>
          <a:prstGeom prst="accentBorderCallout1">
            <a:avLst>
              <a:gd name="adj1" fmla="val 17145"/>
              <a:gd name="adj2" fmla="val -319"/>
              <a:gd name="adj3" fmla="val 88702"/>
              <a:gd name="adj4" fmla="val -61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PEID and name of employee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10010162" cy="498470"/>
          </a:xfrm>
        </p:spPr>
        <p:txBody>
          <a:bodyPr/>
          <a:lstStyle/>
          <a:p>
            <a:r>
              <a:rPr lang="en-US" sz="2400" dirty="0"/>
              <a:t>For questions, please contact  TimeClockPlus@rsd7.net</a:t>
            </a:r>
          </a:p>
        </p:txBody>
      </p:sp>
    </p:spTree>
    <p:extLst>
      <p:ext uri="{BB962C8B-B14F-4D97-AF65-F5344CB8AC3E}">
        <p14:creationId xmlns:p14="http://schemas.microsoft.com/office/powerpoint/2010/main" val="175944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DD56-F90F-4C3F-ADB9-C25B32C6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73377"/>
            <a:ext cx="10396882" cy="115949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ways to access </a:t>
            </a:r>
            <a:r>
              <a:rPr lang="en-US" sz="4400" dirty="0" err="1"/>
              <a:t>tcp</a:t>
            </a:r>
            <a:br>
              <a:rPr lang="en-US" sz="4400" dirty="0"/>
            </a:br>
            <a:r>
              <a:rPr lang="en-US" sz="31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WWW.REYNOLDS.K12.OR.US/TEACHER</a:t>
            </a:r>
            <a:r>
              <a:rPr lang="en-US" sz="3100" dirty="0">
                <a:solidFill>
                  <a:srgbClr val="FFC000"/>
                </a:solidFill>
              </a:rPr>
              <a:t>       #35</a:t>
            </a:r>
            <a:br>
              <a:rPr lang="en-US" sz="4400" dirty="0"/>
            </a:br>
            <a:r>
              <a:rPr lang="en-US" sz="31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Www.Reynolds.k12.or.us/office</a:t>
            </a:r>
            <a:r>
              <a:rPr lang="en-US" sz="3100" dirty="0">
                <a:solidFill>
                  <a:srgbClr val="FFC000"/>
                </a:solidFill>
              </a:rPr>
              <a:t>            #28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287F8-E418-40C0-B69D-C942AAAE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F7B8B-6DB1-4525-8009-49CC84A2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10295388" cy="4984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 questions, please contact </a:t>
            </a:r>
            <a:r>
              <a:rPr lang="en-US" dirty="0">
                <a:solidFill>
                  <a:srgbClr val="FFC000"/>
                </a:solidFill>
              </a:rPr>
              <a:t>TimeClockPlus@rsd7.net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E49C0-0B90-4532-9C21-BF8175BBC123}"/>
              </a:ext>
            </a:extLst>
          </p:cNvPr>
          <p:cNvSpPr txBox="1"/>
          <p:nvPr/>
        </p:nvSpPr>
        <p:spPr>
          <a:xfrm>
            <a:off x="1249960" y="4295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383C290-368B-4ABA-9FF5-C729CE989BE6}"/>
              </a:ext>
            </a:extLst>
          </p:cNvPr>
          <p:cNvSpPr/>
          <p:nvPr/>
        </p:nvSpPr>
        <p:spPr>
          <a:xfrm>
            <a:off x="3307693" y="4940947"/>
            <a:ext cx="822294" cy="392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C1424E9-F642-4975-803A-1A996C5DFBEA}"/>
              </a:ext>
            </a:extLst>
          </p:cNvPr>
          <p:cNvSpPr/>
          <p:nvPr/>
        </p:nvSpPr>
        <p:spPr>
          <a:xfrm>
            <a:off x="7524926" y="4412500"/>
            <a:ext cx="662730" cy="2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82E98C-F33F-45AD-A736-F15D535094F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966721"/>
            <a:ext cx="5330952" cy="357314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BAC67C-5030-4AA6-A6D8-8DB3984245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2479017" y="1883664"/>
            <a:ext cx="5045909" cy="365620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6996D6-2E8E-40D7-B042-85F6DDB0626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/>
          <a:stretch>
            <a:fillRect/>
          </a:stretch>
        </p:blipFill>
        <p:spPr>
          <a:xfrm>
            <a:off x="6277581" y="1883664"/>
            <a:ext cx="5232924" cy="36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1"/>
            <a:ext cx="10396882" cy="548640"/>
          </a:xfrm>
        </p:spPr>
        <p:txBody>
          <a:bodyPr>
            <a:normAutofit/>
          </a:bodyPr>
          <a:lstStyle/>
          <a:p>
            <a:r>
              <a:rPr lang="en-US" sz="2400" dirty="0"/>
              <a:t>Timeclock Plus Login Page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625" y="2880517"/>
            <a:ext cx="5754613" cy="2312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510" y="4173032"/>
            <a:ext cx="3323495" cy="114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Notched Right Arrow 9"/>
          <p:cNvSpPr/>
          <p:nvPr/>
        </p:nvSpPr>
        <p:spPr>
          <a:xfrm>
            <a:off x="5607558" y="4572029"/>
            <a:ext cx="1279804" cy="4231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125" y="822961"/>
            <a:ext cx="950472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https://rs3.tcplusondemand.com/app/webclock/#/EmployeeLogOn/92594</a:t>
            </a:r>
            <a:endParaRPr lang="en-US" u="sng" dirty="0"/>
          </a:p>
          <a:p>
            <a:pPr lvl="1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ID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Enter the same login as your RSD computer/email login.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For temps who do not use an RSD computer/email login, enter your first initial and last name (ex: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mjordan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Password: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password is the same as your RSD computer/email password.</a:t>
            </a:r>
          </a:p>
          <a:p>
            <a:pPr lvl="1"/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Temps: Default password is either PEID plus two zeroes or just PEID (example: 99999900 or 999999)</a:t>
            </a:r>
          </a:p>
          <a:p>
            <a:pPr lvl="1"/>
            <a:endParaRPr lang="en-US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having issues logging in, contact Payroll at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TimeClockPlus@rsd7.net</a:t>
            </a:r>
            <a:endParaRPr 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change PIN is a function shown on the website, it is disabled and you must contact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TimeClockPlus@rsd7.net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help.</a:t>
            </a:r>
          </a:p>
          <a:p>
            <a:pPr lvl="1"/>
            <a:endParaRPr 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10203109" cy="498470"/>
          </a:xfrm>
        </p:spPr>
        <p:txBody>
          <a:bodyPr/>
          <a:lstStyle/>
          <a:p>
            <a:r>
              <a:rPr lang="en-US" sz="2800" dirty="0"/>
              <a:t>For questions, please contact </a:t>
            </a:r>
            <a:r>
              <a:rPr lang="en-US" sz="2800" dirty="0">
                <a:solidFill>
                  <a:srgbClr val="FFFF00"/>
                </a:solidFill>
              </a:rPr>
              <a:t>TimeClockPlus@rsd7.net</a:t>
            </a:r>
          </a:p>
        </p:txBody>
      </p:sp>
    </p:spTree>
    <p:extLst>
      <p:ext uri="{BB962C8B-B14F-4D97-AF65-F5344CB8AC3E}">
        <p14:creationId xmlns:p14="http://schemas.microsoft.com/office/powerpoint/2010/main" val="19443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57" y="1373065"/>
            <a:ext cx="8619767" cy="3937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Timeclock plus Dash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 anchor="t"/>
          <a:lstStyle/>
          <a:p>
            <a:r>
              <a:rPr lang="en-US" sz="1800" dirty="0"/>
              <a:t>Click the Manage time sheet tab to navigate to the time entry page</a:t>
            </a:r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Line Callout 1 6"/>
          <p:cNvSpPr/>
          <p:nvPr/>
        </p:nvSpPr>
        <p:spPr>
          <a:xfrm>
            <a:off x="8744059" y="769458"/>
            <a:ext cx="2254152" cy="604008"/>
          </a:xfrm>
          <a:prstGeom prst="borderCallout1">
            <a:avLst>
              <a:gd name="adj1" fmla="val 18750"/>
              <a:gd name="adj2" fmla="val -518"/>
              <a:gd name="adj3" fmla="val 105556"/>
              <a:gd name="adj4" fmla="val -24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 Name and Date</a:t>
            </a:r>
          </a:p>
        </p:txBody>
      </p:sp>
      <p:pic>
        <p:nvPicPr>
          <p:cNvPr id="9" name="Picture 8" descr="Description Pointing hand cursor vector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235" y="2221427"/>
            <a:ext cx="1352570" cy="983687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9590713" cy="498470"/>
          </a:xfrm>
        </p:spPr>
        <p:txBody>
          <a:bodyPr/>
          <a:lstStyle/>
          <a:p>
            <a:r>
              <a:rPr lang="en-US" sz="2800" dirty="0"/>
              <a:t>For questions, please contact </a:t>
            </a:r>
            <a:r>
              <a:rPr lang="en-US" sz="2800" dirty="0">
                <a:solidFill>
                  <a:srgbClr val="0070C0"/>
                </a:solidFill>
              </a:rPr>
              <a:t>TimeClockPlus@rsd7.net</a:t>
            </a:r>
          </a:p>
        </p:txBody>
      </p:sp>
    </p:spTree>
    <p:extLst>
      <p:ext uri="{BB962C8B-B14F-4D97-AF65-F5344CB8AC3E}">
        <p14:creationId xmlns:p14="http://schemas.microsoft.com/office/powerpoint/2010/main" val="169800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enter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696286"/>
            <a:ext cx="10394707" cy="470781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Navigate to the correct week</a:t>
            </a:r>
          </a:p>
          <a:p>
            <a:r>
              <a:rPr lang="en-US" sz="1600" dirty="0"/>
              <a:t>PLEASE NOTE YOU WILL ONLY BE ABLE TO NAVIGATE WITHIN THE CURRENT MONTH  (FOR PRIOR MONTH ENTRIES SEE YOUR BUILDING ADMINISTRATOR OR SECRETARY)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86" y="1795244"/>
            <a:ext cx="10869542" cy="3684361"/>
          </a:xfrm>
          <a:prstGeom prst="rect">
            <a:avLst/>
          </a:prstGeom>
        </p:spPr>
      </p:pic>
      <p:pic>
        <p:nvPicPr>
          <p:cNvPr id="7" name="Picture 6" descr="Description Pointing hand cursor vector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49" y="3602333"/>
            <a:ext cx="1087881" cy="791186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9951439" cy="498470"/>
          </a:xfrm>
        </p:spPr>
        <p:txBody>
          <a:bodyPr/>
          <a:lstStyle/>
          <a:p>
            <a:r>
              <a:rPr lang="en-US" sz="2800" dirty="0"/>
              <a:t>For questions, please contact </a:t>
            </a:r>
            <a:r>
              <a:rPr lang="en-US" sz="2800" dirty="0">
                <a:solidFill>
                  <a:srgbClr val="7030A0"/>
                </a:solidFill>
              </a:rPr>
              <a:t>TimeClockPlus@rsd7.net</a:t>
            </a:r>
          </a:p>
        </p:txBody>
      </p:sp>
    </p:spTree>
    <p:extLst>
      <p:ext uri="{BB962C8B-B14F-4D97-AF65-F5344CB8AC3E}">
        <p14:creationId xmlns:p14="http://schemas.microsoft.com/office/powerpoint/2010/main" val="28993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enter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Click the add button to expand desired day</a:t>
            </a:r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92" y="1456537"/>
            <a:ext cx="9385883" cy="3947567"/>
          </a:xfrm>
          <a:prstGeom prst="rect">
            <a:avLst/>
          </a:prstGeom>
        </p:spPr>
      </p:pic>
      <p:pic>
        <p:nvPicPr>
          <p:cNvPr id="7" name="Picture 6" descr="Description Pointing hand cursor vector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212" y="4763127"/>
            <a:ext cx="902372" cy="65627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9875938" cy="498470"/>
          </a:xfrm>
        </p:spPr>
        <p:txBody>
          <a:bodyPr/>
          <a:lstStyle/>
          <a:p>
            <a:r>
              <a:rPr lang="en-US" sz="2400" dirty="0"/>
              <a:t>For questions, please contact  </a:t>
            </a:r>
            <a:r>
              <a:rPr lang="en-US" sz="2400" dirty="0">
                <a:solidFill>
                  <a:srgbClr val="002060"/>
                </a:solidFill>
              </a:rPr>
              <a:t>TimeClockPlus@rsd7.net</a:t>
            </a:r>
          </a:p>
        </p:txBody>
      </p:sp>
    </p:spTree>
    <p:extLst>
      <p:ext uri="{BB962C8B-B14F-4D97-AF65-F5344CB8AC3E}">
        <p14:creationId xmlns:p14="http://schemas.microsoft.com/office/powerpoint/2010/main" val="42075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enter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 anchor="t"/>
          <a:lstStyle/>
          <a:p>
            <a:r>
              <a:rPr lang="en-US" sz="1800" dirty="0"/>
              <a:t>Click on “edit” to open the Edit Segment window</a:t>
            </a:r>
          </a:p>
          <a:p>
            <a:endParaRPr lang="en-US" sz="14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08" y="1369889"/>
            <a:ext cx="8812898" cy="4024788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701480" cy="498470"/>
          </a:xfrm>
        </p:spPr>
        <p:txBody>
          <a:bodyPr/>
          <a:lstStyle/>
          <a:p>
            <a:r>
              <a:rPr lang="en-US" sz="2400" dirty="0"/>
              <a:t>For questions, please contact </a:t>
            </a:r>
            <a:r>
              <a:rPr lang="en-US" sz="2400" dirty="0">
                <a:solidFill>
                  <a:srgbClr val="C00000"/>
                </a:solidFill>
              </a:rPr>
              <a:t>TimeClockPlus@rsd7.net</a:t>
            </a:r>
          </a:p>
        </p:txBody>
      </p:sp>
      <p:pic>
        <p:nvPicPr>
          <p:cNvPr id="15" name="Picture 14" descr="Description Pointing hand cursor vector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09" y="4367437"/>
            <a:ext cx="954601" cy="69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enter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504" y="914400"/>
            <a:ext cx="10394707" cy="4489704"/>
          </a:xfrm>
        </p:spPr>
        <p:txBody>
          <a:bodyPr anchor="t"/>
          <a:lstStyle/>
          <a:p>
            <a:r>
              <a:rPr lang="en-US" sz="1800" dirty="0"/>
              <a:t>Step 3. Enter time, number of </a:t>
            </a:r>
            <a:r>
              <a:rPr lang="en-US" sz="1800" dirty="0">
                <a:solidFill>
                  <a:srgbClr val="00B050"/>
                </a:solidFill>
              </a:rPr>
              <a:t>hours</a:t>
            </a:r>
            <a:r>
              <a:rPr lang="en-US" sz="1800" dirty="0"/>
              <a:t>, pick </a:t>
            </a:r>
            <a:r>
              <a:rPr lang="en-US" sz="1800" dirty="0">
                <a:solidFill>
                  <a:srgbClr val="00B050"/>
                </a:solidFill>
              </a:rPr>
              <a:t>job code </a:t>
            </a:r>
            <a:r>
              <a:rPr lang="en-US" sz="1800" dirty="0"/>
              <a:t>from drop-down, type reason in the </a:t>
            </a:r>
            <a:r>
              <a:rPr lang="en-US" sz="1800" dirty="0">
                <a:solidFill>
                  <a:srgbClr val="00B050"/>
                </a:solidFill>
              </a:rPr>
              <a:t>note</a:t>
            </a:r>
            <a:r>
              <a:rPr lang="en-US" sz="1800" dirty="0"/>
              <a:t> field, and click save.</a:t>
            </a:r>
          </a:p>
          <a:p>
            <a:endParaRPr lang="en-US" sz="14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4" y="1676890"/>
            <a:ext cx="3976115" cy="234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340" y="2186222"/>
            <a:ext cx="4100019" cy="238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Description Pointing hand cursor vector.s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851" y="3327355"/>
            <a:ext cx="954601" cy="694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977" y="3040641"/>
            <a:ext cx="4376415" cy="253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6749143" y="4752249"/>
            <a:ext cx="1643743" cy="25517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escription Pointing hand cursor vector.s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933" y="5250820"/>
            <a:ext cx="973459" cy="707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8504" y="1457203"/>
            <a:ext cx="223867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ENTER HOURS,</a:t>
            </a:r>
          </a:p>
          <a:p>
            <a:r>
              <a:rPr lang="en-US" sz="2400" dirty="0">
                <a:solidFill>
                  <a:schemeClr val="tx1"/>
                </a:solidFill>
              </a:rPr>
              <a:t>PICK JOB CODE,</a:t>
            </a:r>
          </a:p>
          <a:p>
            <a:r>
              <a:rPr lang="en-US" sz="2400" dirty="0">
                <a:solidFill>
                  <a:schemeClr val="tx1"/>
                </a:solidFill>
              </a:rPr>
              <a:t>ADD A NOTE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8265252" cy="498470"/>
          </a:xfrm>
        </p:spPr>
        <p:txBody>
          <a:bodyPr/>
          <a:lstStyle/>
          <a:p>
            <a:r>
              <a:rPr lang="en-US" sz="2400" dirty="0"/>
              <a:t>For questions, please contact  </a:t>
            </a:r>
            <a:r>
              <a:rPr lang="en-US" sz="2400" dirty="0">
                <a:solidFill>
                  <a:srgbClr val="FFFF00"/>
                </a:solidFill>
              </a:rPr>
              <a:t>TimeClockPlus@rsd7.net</a:t>
            </a:r>
          </a:p>
        </p:txBody>
      </p:sp>
    </p:spTree>
    <p:extLst>
      <p:ext uri="{BB962C8B-B14F-4D97-AF65-F5344CB8AC3E}">
        <p14:creationId xmlns:p14="http://schemas.microsoft.com/office/powerpoint/2010/main" val="11128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2358" y="758953"/>
            <a:ext cx="10394707" cy="4489704"/>
          </a:xfrm>
        </p:spPr>
        <p:txBody>
          <a:bodyPr anchor="t"/>
          <a:lstStyle/>
          <a:p>
            <a:pPr marL="0" indent="0">
              <a:buNone/>
            </a:pPr>
            <a:r>
              <a:rPr lang="en-US" sz="1800" dirty="0"/>
              <a:t>1.  Click check boxes to approve entries by day </a:t>
            </a:r>
            <a:br>
              <a:rPr lang="en-US" sz="1800" dirty="0"/>
            </a:br>
            <a:r>
              <a:rPr lang="en-US" sz="1800" dirty="0"/>
              <a:t>2. then click the accept button to save changes.  USE THE APPROVE WEEK BUTTON TO APPROVE ALL.</a:t>
            </a:r>
          </a:p>
          <a:p>
            <a:endParaRPr lang="en-US" sz="14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16" y="1657859"/>
            <a:ext cx="7057883" cy="3901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47473"/>
            <a:ext cx="10396882" cy="411480"/>
          </a:xfrm>
        </p:spPr>
        <p:txBody>
          <a:bodyPr>
            <a:noAutofit/>
          </a:bodyPr>
          <a:lstStyle/>
          <a:p>
            <a:r>
              <a:rPr lang="en-US" sz="2400" dirty="0"/>
              <a:t>How to enter time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04722" y="4428104"/>
            <a:ext cx="930548" cy="676763"/>
            <a:chOff x="2704722" y="4428104"/>
            <a:chExt cx="930548" cy="676763"/>
          </a:xfrm>
        </p:grpSpPr>
        <p:pic>
          <p:nvPicPr>
            <p:cNvPr id="6" name="Picture 5" descr="Description Pointing hand cursor vector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4722" y="4428104"/>
              <a:ext cx="930548" cy="6767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29959" y="4700488"/>
              <a:ext cx="242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09293" y="3151258"/>
            <a:ext cx="925977" cy="673439"/>
            <a:chOff x="2709293" y="3151258"/>
            <a:chExt cx="925977" cy="673439"/>
          </a:xfrm>
        </p:grpSpPr>
        <p:pic>
          <p:nvPicPr>
            <p:cNvPr id="11" name="Picture 10" descr="Description Pointing hand cursor vector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9293" y="3151258"/>
              <a:ext cx="925977" cy="67343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20532" y="3388836"/>
              <a:ext cx="204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6" name="Line Callout 1 6"/>
          <p:cNvSpPr/>
          <p:nvPr/>
        </p:nvSpPr>
        <p:spPr>
          <a:xfrm>
            <a:off x="8324610" y="2219542"/>
            <a:ext cx="2254152" cy="604008"/>
          </a:xfrm>
          <a:prstGeom prst="borderCallout1">
            <a:avLst>
              <a:gd name="adj1" fmla="val 18750"/>
              <a:gd name="adj2" fmla="val -518"/>
              <a:gd name="adj3" fmla="val 105556"/>
              <a:gd name="adj4" fmla="val -24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Summary of Time Entries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9473267" cy="498470"/>
          </a:xfrm>
        </p:spPr>
        <p:txBody>
          <a:bodyPr/>
          <a:lstStyle/>
          <a:p>
            <a:r>
              <a:rPr lang="en-US" sz="2800" dirty="0"/>
              <a:t>For questions, please contact  </a:t>
            </a:r>
            <a:r>
              <a:rPr lang="en-US" sz="2800" dirty="0">
                <a:solidFill>
                  <a:srgbClr val="FFC000"/>
                </a:solidFill>
              </a:rPr>
              <a:t>TimeClockPlus@rsd7.net</a:t>
            </a:r>
          </a:p>
        </p:txBody>
      </p:sp>
    </p:spTree>
    <p:extLst>
      <p:ext uri="{BB962C8B-B14F-4D97-AF65-F5344CB8AC3E}">
        <p14:creationId xmlns:p14="http://schemas.microsoft.com/office/powerpoint/2010/main" val="41081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1135</TotalTime>
  <Words>382</Words>
  <Application>Microsoft Office PowerPoint</Application>
  <PresentationFormat>Widescreen</PresentationFormat>
  <Paragraphs>182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Main Event</vt:lpstr>
      <vt:lpstr>    Employees </vt:lpstr>
      <vt:lpstr>ways to access tcp WWW.REYNOLDS.K12.OR.US/TEACHER       #35 Www.Reynolds.k12.or.us/office            #28</vt:lpstr>
      <vt:lpstr>Timeclock Plus Login Page</vt:lpstr>
      <vt:lpstr>Timeclock plus Dash board</vt:lpstr>
      <vt:lpstr>How to enter time </vt:lpstr>
      <vt:lpstr>How to enter time</vt:lpstr>
      <vt:lpstr>How to enter time</vt:lpstr>
      <vt:lpstr>How to enter time</vt:lpstr>
      <vt:lpstr>How to enter time</vt:lpstr>
      <vt:lpstr>How to Check the status of a submitted time entry</vt:lpstr>
      <vt:lpstr>How to download time entry report</vt:lpstr>
      <vt:lpstr>time entry report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</dc:title>
  <dc:creator>Nuthathai Nicolaescu</dc:creator>
  <cp:lastModifiedBy>Summer Harrison</cp:lastModifiedBy>
  <cp:revision>51</cp:revision>
  <dcterms:created xsi:type="dcterms:W3CDTF">2016-09-16T16:03:29Z</dcterms:created>
  <dcterms:modified xsi:type="dcterms:W3CDTF">2020-10-15T22:38:49Z</dcterms:modified>
</cp:coreProperties>
</file>